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3745" r:id="rId5"/>
    <p:sldId id="3751" r:id="rId6"/>
    <p:sldId id="3728" r:id="rId7"/>
    <p:sldId id="3755" r:id="rId8"/>
    <p:sldId id="3730" r:id="rId9"/>
    <p:sldId id="3750" r:id="rId10"/>
    <p:sldId id="3753" r:id="rId11"/>
    <p:sldId id="3732" r:id="rId12"/>
    <p:sldId id="3746" r:id="rId13"/>
    <p:sldId id="3747" r:id="rId14"/>
    <p:sldId id="3749" r:id="rId15"/>
    <p:sldId id="3752" r:id="rId16"/>
    <p:sldId id="3735" r:id="rId17"/>
    <p:sldId id="3754" r:id="rId18"/>
    <p:sldId id="3737" r:id="rId19"/>
    <p:sldId id="3741" r:id="rId20"/>
    <p:sldId id="3756" r:id="rId21"/>
    <p:sldId id="3757" r:id="rId22"/>
    <p:sldId id="37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F25C1-382B-468E-98D0-B43A98840C34}" v="77" dt="2025-04-15T05:09:49.852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257" autoAdjust="0"/>
  </p:normalViewPr>
  <p:slideViewPr>
    <p:cSldViewPr snapToGrid="0">
      <p:cViewPr varScale="1">
        <p:scale>
          <a:sx n="97" d="100"/>
          <a:sy n="97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McDonald" userId="48260b07-9e2e-415a-92e6-8fc89c7fa34e" providerId="ADAL" clId="{32DF25C1-382B-468E-98D0-B43A98840C34}"/>
    <pc:docChg chg="undo redo custSel addSld delSld modSld sldOrd modMainMaster">
      <pc:chgData name="Eric McDonald" userId="48260b07-9e2e-415a-92e6-8fc89c7fa34e" providerId="ADAL" clId="{32DF25C1-382B-468E-98D0-B43A98840C34}" dt="2025-04-15T05:56:37.910" v="6764" actId="114"/>
      <pc:docMkLst>
        <pc:docMk/>
      </pc:docMkLst>
      <pc:sldChg chg="modSp del mod">
        <pc:chgData name="Eric McDonald" userId="48260b07-9e2e-415a-92e6-8fc89c7fa34e" providerId="ADAL" clId="{32DF25C1-382B-468E-98D0-B43A98840C34}" dt="2025-04-09T23:29:12.431" v="344" actId="47"/>
        <pc:sldMkLst>
          <pc:docMk/>
          <pc:sldMk cId="3713011442" sldId="256"/>
        </pc:sldMkLst>
      </pc:sldChg>
      <pc:sldChg chg="modSp mod">
        <pc:chgData name="Eric McDonald" userId="48260b07-9e2e-415a-92e6-8fc89c7fa34e" providerId="ADAL" clId="{32DF25C1-382B-468E-98D0-B43A98840C34}" dt="2025-04-12T22:00:28.629" v="5929" actId="20577"/>
        <pc:sldMkLst>
          <pc:docMk/>
          <pc:sldMk cId="3139631187" sldId="3728"/>
        </pc:sldMkLst>
        <pc:spChg chg="mod">
          <ac:chgData name="Eric McDonald" userId="48260b07-9e2e-415a-92e6-8fc89c7fa34e" providerId="ADAL" clId="{32DF25C1-382B-468E-98D0-B43A98840C34}" dt="2025-04-12T22:00:28.629" v="5929" actId="20577"/>
          <ac:spMkLst>
            <pc:docMk/>
            <pc:sldMk cId="3139631187" sldId="3728"/>
            <ac:spMk id="3" creationId="{1AAD5516-92CF-F3F7-8097-27A186FC7EB0}"/>
          </ac:spMkLst>
        </pc:spChg>
      </pc:sldChg>
      <pc:sldChg chg="modSp del mod">
        <pc:chgData name="Eric McDonald" userId="48260b07-9e2e-415a-92e6-8fc89c7fa34e" providerId="ADAL" clId="{32DF25C1-382B-468E-98D0-B43A98840C34}" dt="2025-04-12T21:16:10.806" v="4435" actId="47"/>
        <pc:sldMkLst>
          <pc:docMk/>
          <pc:sldMk cId="3588266749" sldId="3729"/>
        </pc:sldMkLst>
      </pc:sldChg>
      <pc:sldChg chg="addSp delSp modSp mod">
        <pc:chgData name="Eric McDonald" userId="48260b07-9e2e-415a-92e6-8fc89c7fa34e" providerId="ADAL" clId="{32DF25C1-382B-468E-98D0-B43A98840C34}" dt="2025-04-12T22:25:26.996" v="6280" actId="242"/>
        <pc:sldMkLst>
          <pc:docMk/>
          <pc:sldMk cId="1289008336" sldId="3730"/>
        </pc:sldMkLst>
        <pc:graphicFrameChg chg="add mod ord modGraphic">
          <ac:chgData name="Eric McDonald" userId="48260b07-9e2e-415a-92e6-8fc89c7fa34e" providerId="ADAL" clId="{32DF25C1-382B-468E-98D0-B43A98840C34}" dt="2025-04-12T22:25:26.996" v="6280" actId="242"/>
          <ac:graphicFrameMkLst>
            <pc:docMk/>
            <pc:sldMk cId="1289008336" sldId="3730"/>
            <ac:graphicFrameMk id="5" creationId="{BDD472F4-1CFD-723B-DC08-F63B0E5E1B7F}"/>
          </ac:graphicFrameMkLst>
        </pc:graphicFrameChg>
      </pc:sldChg>
      <pc:sldChg chg="modSp mod">
        <pc:chgData name="Eric McDonald" userId="48260b07-9e2e-415a-92e6-8fc89c7fa34e" providerId="ADAL" clId="{32DF25C1-382B-468E-98D0-B43A98840C34}" dt="2025-04-13T02:11:32.081" v="6381" actId="15"/>
        <pc:sldMkLst>
          <pc:docMk/>
          <pc:sldMk cId="3564808073" sldId="3732"/>
        </pc:sldMkLst>
        <pc:spChg chg="mod">
          <ac:chgData name="Eric McDonald" userId="48260b07-9e2e-415a-92e6-8fc89c7fa34e" providerId="ADAL" clId="{32DF25C1-382B-468E-98D0-B43A98840C34}" dt="2025-04-12T22:26:49.788" v="6294" actId="2711"/>
          <ac:spMkLst>
            <pc:docMk/>
            <pc:sldMk cId="3564808073" sldId="3732"/>
            <ac:spMk id="2" creationId="{8BD02365-2DC9-481B-64DA-A8DFBE518D5E}"/>
          </ac:spMkLst>
        </pc:spChg>
        <pc:spChg chg="mod">
          <ac:chgData name="Eric McDonald" userId="48260b07-9e2e-415a-92e6-8fc89c7fa34e" providerId="ADAL" clId="{32DF25C1-382B-468E-98D0-B43A98840C34}" dt="2025-04-13T02:11:32.081" v="6381" actId="15"/>
          <ac:spMkLst>
            <pc:docMk/>
            <pc:sldMk cId="3564808073" sldId="3732"/>
            <ac:spMk id="3" creationId="{532824B5-D8E8-2B27-2482-D004360AA412}"/>
          </ac:spMkLst>
        </pc:spChg>
      </pc:sldChg>
      <pc:sldChg chg="modSp del mod">
        <pc:chgData name="Eric McDonald" userId="48260b07-9e2e-415a-92e6-8fc89c7fa34e" providerId="ADAL" clId="{32DF25C1-382B-468E-98D0-B43A98840C34}" dt="2025-04-09T23:43:06.501" v="817" actId="47"/>
        <pc:sldMkLst>
          <pc:docMk/>
          <pc:sldMk cId="1697809519" sldId="3733"/>
        </pc:sldMkLst>
      </pc:sldChg>
      <pc:sldChg chg="del">
        <pc:chgData name="Eric McDonald" userId="48260b07-9e2e-415a-92e6-8fc89c7fa34e" providerId="ADAL" clId="{32DF25C1-382B-468E-98D0-B43A98840C34}" dt="2025-04-09T23:39:37.241" v="722" actId="47"/>
        <pc:sldMkLst>
          <pc:docMk/>
          <pc:sldMk cId="1616330220" sldId="3734"/>
        </pc:sldMkLst>
      </pc:sldChg>
      <pc:sldChg chg="modSp mod">
        <pc:chgData name="Eric McDonald" userId="48260b07-9e2e-415a-92e6-8fc89c7fa34e" providerId="ADAL" clId="{32DF25C1-382B-468E-98D0-B43A98840C34}" dt="2025-04-15T05:52:57.136" v="6672" actId="20577"/>
        <pc:sldMkLst>
          <pc:docMk/>
          <pc:sldMk cId="1331244776" sldId="3735"/>
        </pc:sldMkLst>
        <pc:spChg chg="mod">
          <ac:chgData name="Eric McDonald" userId="48260b07-9e2e-415a-92e6-8fc89c7fa34e" providerId="ADAL" clId="{32DF25C1-382B-468E-98D0-B43A98840C34}" dt="2025-04-15T05:52:57.136" v="6672" actId="20577"/>
          <ac:spMkLst>
            <pc:docMk/>
            <pc:sldMk cId="1331244776" sldId="3735"/>
            <ac:spMk id="3" creationId="{5327E59B-CC23-2935-97CC-0427B61AE164}"/>
          </ac:spMkLst>
        </pc:spChg>
      </pc:sldChg>
      <pc:sldChg chg="del">
        <pc:chgData name="Eric McDonald" userId="48260b07-9e2e-415a-92e6-8fc89c7fa34e" providerId="ADAL" clId="{32DF25C1-382B-468E-98D0-B43A98840C34}" dt="2025-04-09T23:42:57.819" v="816" actId="47"/>
        <pc:sldMkLst>
          <pc:docMk/>
          <pc:sldMk cId="2697272101" sldId="3736"/>
        </pc:sldMkLst>
      </pc:sldChg>
      <pc:sldChg chg="addSp modSp mod">
        <pc:chgData name="Eric McDonald" userId="48260b07-9e2e-415a-92e6-8fc89c7fa34e" providerId="ADAL" clId="{32DF25C1-382B-468E-98D0-B43A98840C34}" dt="2025-04-15T04:39:24.534" v="6580"/>
        <pc:sldMkLst>
          <pc:docMk/>
          <pc:sldMk cId="3142068987" sldId="3737"/>
        </pc:sldMkLst>
        <pc:spChg chg="mod">
          <ac:chgData name="Eric McDonald" userId="48260b07-9e2e-415a-92e6-8fc89c7fa34e" providerId="ADAL" clId="{32DF25C1-382B-468E-98D0-B43A98840C34}" dt="2025-04-12T20:55:43.460" v="3779" actId="20577"/>
          <ac:spMkLst>
            <pc:docMk/>
            <pc:sldMk cId="3142068987" sldId="3737"/>
            <ac:spMk id="2" creationId="{B46A4316-1277-E324-246C-2E551F207BC0}"/>
          </ac:spMkLst>
        </pc:spChg>
        <pc:spChg chg="mod">
          <ac:chgData name="Eric McDonald" userId="48260b07-9e2e-415a-92e6-8fc89c7fa34e" providerId="ADAL" clId="{32DF25C1-382B-468E-98D0-B43A98840C34}" dt="2025-04-12T21:39:23.268" v="5041" actId="114"/>
          <ac:spMkLst>
            <pc:docMk/>
            <pc:sldMk cId="3142068987" sldId="3737"/>
            <ac:spMk id="3" creationId="{5327E59B-CC23-2935-97CC-0427B61AE164}"/>
          </ac:spMkLst>
        </pc:spChg>
        <pc:picChg chg="add mod">
          <ac:chgData name="Eric McDonald" userId="48260b07-9e2e-415a-92e6-8fc89c7fa34e" providerId="ADAL" clId="{32DF25C1-382B-468E-98D0-B43A98840C34}" dt="2025-04-15T04:38:51.266" v="6579" actId="1076"/>
          <ac:picMkLst>
            <pc:docMk/>
            <pc:sldMk cId="3142068987" sldId="3737"/>
            <ac:picMk id="6" creationId="{DDAF45CB-8B94-9112-7FC0-AC9A027E8492}"/>
          </ac:picMkLst>
        </pc:picChg>
        <pc:picChg chg="add">
          <ac:chgData name="Eric McDonald" userId="48260b07-9e2e-415a-92e6-8fc89c7fa34e" providerId="ADAL" clId="{32DF25C1-382B-468E-98D0-B43A98840C34}" dt="2025-04-15T04:39:24.534" v="6580"/>
          <ac:picMkLst>
            <pc:docMk/>
            <pc:sldMk cId="3142068987" sldId="3737"/>
            <ac:picMk id="1026" creationId="{BAA08AA7-C24A-C435-2FBF-659AFA77FAEA}"/>
          </ac:picMkLst>
        </pc:picChg>
      </pc:sldChg>
      <pc:sldChg chg="del">
        <pc:chgData name="Eric McDonald" userId="48260b07-9e2e-415a-92e6-8fc89c7fa34e" providerId="ADAL" clId="{32DF25C1-382B-468E-98D0-B43A98840C34}" dt="2025-04-10T21:46:32.718" v="3061" actId="2696"/>
        <pc:sldMkLst>
          <pc:docMk/>
          <pc:sldMk cId="2841701751" sldId="3738"/>
        </pc:sldMkLst>
      </pc:sldChg>
      <pc:sldChg chg="del">
        <pc:chgData name="Eric McDonald" userId="48260b07-9e2e-415a-92e6-8fc89c7fa34e" providerId="ADAL" clId="{32DF25C1-382B-468E-98D0-B43A98840C34}" dt="2025-04-10T21:46:28.222" v="3060" actId="2696"/>
        <pc:sldMkLst>
          <pc:docMk/>
          <pc:sldMk cId="229571399" sldId="3739"/>
        </pc:sldMkLst>
      </pc:sldChg>
      <pc:sldChg chg="modSp del mod">
        <pc:chgData name="Eric McDonald" userId="48260b07-9e2e-415a-92e6-8fc89c7fa34e" providerId="ADAL" clId="{32DF25C1-382B-468E-98D0-B43A98840C34}" dt="2025-04-10T21:46:37.051" v="3062" actId="2696"/>
        <pc:sldMkLst>
          <pc:docMk/>
          <pc:sldMk cId="4275723520" sldId="3740"/>
        </pc:sldMkLst>
      </pc:sldChg>
      <pc:sldChg chg="addSp modSp mod">
        <pc:chgData name="Eric McDonald" userId="48260b07-9e2e-415a-92e6-8fc89c7fa34e" providerId="ADAL" clId="{32DF25C1-382B-468E-98D0-B43A98840C34}" dt="2025-04-15T05:09:49.852" v="6586" actId="1076"/>
        <pc:sldMkLst>
          <pc:docMk/>
          <pc:sldMk cId="383696247" sldId="3741"/>
        </pc:sldMkLst>
        <pc:spChg chg="mod">
          <ac:chgData name="Eric McDonald" userId="48260b07-9e2e-415a-92e6-8fc89c7fa34e" providerId="ADAL" clId="{32DF25C1-382B-468E-98D0-B43A98840C34}" dt="2025-04-12T20:59:38.675" v="3998" actId="20577"/>
          <ac:spMkLst>
            <pc:docMk/>
            <pc:sldMk cId="383696247" sldId="3741"/>
            <ac:spMk id="2" creationId="{20A777C0-8EEE-1C3C-780C-6C91AED12887}"/>
          </ac:spMkLst>
        </pc:spChg>
        <pc:spChg chg="mod">
          <ac:chgData name="Eric McDonald" userId="48260b07-9e2e-415a-92e6-8fc89c7fa34e" providerId="ADAL" clId="{32DF25C1-382B-468E-98D0-B43A98840C34}" dt="2025-04-15T04:39:37.808" v="6585" actId="20577"/>
          <ac:spMkLst>
            <pc:docMk/>
            <pc:sldMk cId="383696247" sldId="3741"/>
            <ac:spMk id="3" creationId="{AA1842C1-C674-5CA2-0B5B-2BA2212FE0F0}"/>
          </ac:spMkLst>
        </pc:spChg>
        <pc:picChg chg="add mod">
          <ac:chgData name="Eric McDonald" userId="48260b07-9e2e-415a-92e6-8fc89c7fa34e" providerId="ADAL" clId="{32DF25C1-382B-468E-98D0-B43A98840C34}" dt="2025-04-15T05:09:49.852" v="6586" actId="1076"/>
          <ac:picMkLst>
            <pc:docMk/>
            <pc:sldMk cId="383696247" sldId="3741"/>
            <ac:picMk id="2050" creationId="{8229FDC6-E569-AC20-9808-495080312ADD}"/>
          </ac:picMkLst>
        </pc:picChg>
      </pc:sldChg>
      <pc:sldChg chg="modSp del mod ord">
        <pc:chgData name="Eric McDonald" userId="48260b07-9e2e-415a-92e6-8fc89c7fa34e" providerId="ADAL" clId="{32DF25C1-382B-468E-98D0-B43A98840C34}" dt="2025-04-15T04:37:40.617" v="6572" actId="47"/>
        <pc:sldMkLst>
          <pc:docMk/>
          <pc:sldMk cId="1416024329" sldId="3742"/>
        </pc:sldMkLst>
      </pc:sldChg>
      <pc:sldChg chg="new del">
        <pc:chgData name="Eric McDonald" userId="48260b07-9e2e-415a-92e6-8fc89c7fa34e" providerId="ADAL" clId="{32DF25C1-382B-468E-98D0-B43A98840C34}" dt="2025-04-09T23:27:26.821" v="225" actId="47"/>
        <pc:sldMkLst>
          <pc:docMk/>
          <pc:sldMk cId="3188147857" sldId="3743"/>
        </pc:sldMkLst>
      </pc:sldChg>
      <pc:sldChg chg="new del">
        <pc:chgData name="Eric McDonald" userId="48260b07-9e2e-415a-92e6-8fc89c7fa34e" providerId="ADAL" clId="{32DF25C1-382B-468E-98D0-B43A98840C34}" dt="2025-04-09T23:29:13.821" v="345" actId="47"/>
        <pc:sldMkLst>
          <pc:docMk/>
          <pc:sldMk cId="4289562700" sldId="3744"/>
        </pc:sldMkLst>
      </pc:sldChg>
      <pc:sldChg chg="modSp new mod ord">
        <pc:chgData name="Eric McDonald" userId="48260b07-9e2e-415a-92e6-8fc89c7fa34e" providerId="ADAL" clId="{32DF25C1-382B-468E-98D0-B43A98840C34}" dt="2025-04-10T23:37:12.149" v="3223" actId="20577"/>
        <pc:sldMkLst>
          <pc:docMk/>
          <pc:sldMk cId="4079177387" sldId="3745"/>
        </pc:sldMkLst>
        <pc:spChg chg="mod">
          <ac:chgData name="Eric McDonald" userId="48260b07-9e2e-415a-92e6-8fc89c7fa34e" providerId="ADAL" clId="{32DF25C1-382B-468E-98D0-B43A98840C34}" dt="2025-04-09T23:28:46.411" v="339" actId="1076"/>
          <ac:spMkLst>
            <pc:docMk/>
            <pc:sldMk cId="4079177387" sldId="3745"/>
            <ac:spMk id="2" creationId="{E14B4996-8B73-B771-104C-BA39FE4C4F30}"/>
          </ac:spMkLst>
        </pc:spChg>
        <pc:spChg chg="mod">
          <ac:chgData name="Eric McDonald" userId="48260b07-9e2e-415a-92e6-8fc89c7fa34e" providerId="ADAL" clId="{32DF25C1-382B-468E-98D0-B43A98840C34}" dt="2025-04-10T23:37:12.149" v="3223" actId="20577"/>
          <ac:spMkLst>
            <pc:docMk/>
            <pc:sldMk cId="4079177387" sldId="3745"/>
            <ac:spMk id="3" creationId="{97613BB8-49A9-06E1-80DF-387F9C0B61F5}"/>
          </ac:spMkLst>
        </pc:spChg>
      </pc:sldChg>
      <pc:sldChg chg="modSp add mod">
        <pc:chgData name="Eric McDonald" userId="48260b07-9e2e-415a-92e6-8fc89c7fa34e" providerId="ADAL" clId="{32DF25C1-382B-468E-98D0-B43A98840C34}" dt="2025-04-13T02:12:12.878" v="6390" actId="20577"/>
        <pc:sldMkLst>
          <pc:docMk/>
          <pc:sldMk cId="1919390625" sldId="3746"/>
        </pc:sldMkLst>
        <pc:spChg chg="mod">
          <ac:chgData name="Eric McDonald" userId="48260b07-9e2e-415a-92e6-8fc89c7fa34e" providerId="ADAL" clId="{32DF25C1-382B-468E-98D0-B43A98840C34}" dt="2025-04-12T22:26:44.058" v="6293" actId="2711"/>
          <ac:spMkLst>
            <pc:docMk/>
            <pc:sldMk cId="1919390625" sldId="3746"/>
            <ac:spMk id="2" creationId="{0CBED011-85F8-F952-4C8F-AA47C5C76296}"/>
          </ac:spMkLst>
        </pc:spChg>
        <pc:spChg chg="mod">
          <ac:chgData name="Eric McDonald" userId="48260b07-9e2e-415a-92e6-8fc89c7fa34e" providerId="ADAL" clId="{32DF25C1-382B-468E-98D0-B43A98840C34}" dt="2025-04-13T02:12:12.878" v="6390" actId="20577"/>
          <ac:spMkLst>
            <pc:docMk/>
            <pc:sldMk cId="1919390625" sldId="3746"/>
            <ac:spMk id="3" creationId="{1DC74E78-3FC9-8FDB-E3CC-B76852490F42}"/>
          </ac:spMkLst>
        </pc:spChg>
      </pc:sldChg>
      <pc:sldChg chg="modSp add mod">
        <pc:chgData name="Eric McDonald" userId="48260b07-9e2e-415a-92e6-8fc89c7fa34e" providerId="ADAL" clId="{32DF25C1-382B-468E-98D0-B43A98840C34}" dt="2025-04-15T04:36:41.820" v="6568" actId="20577"/>
        <pc:sldMkLst>
          <pc:docMk/>
          <pc:sldMk cId="2976389752" sldId="3747"/>
        </pc:sldMkLst>
        <pc:spChg chg="mod">
          <ac:chgData name="Eric McDonald" userId="48260b07-9e2e-415a-92e6-8fc89c7fa34e" providerId="ADAL" clId="{32DF25C1-382B-468E-98D0-B43A98840C34}" dt="2025-04-12T22:26:34.485" v="6290" actId="2711"/>
          <ac:spMkLst>
            <pc:docMk/>
            <pc:sldMk cId="2976389752" sldId="3747"/>
            <ac:spMk id="2" creationId="{8A2BEBDF-D3EE-C0BC-F624-24E558369BCC}"/>
          </ac:spMkLst>
        </pc:spChg>
        <pc:spChg chg="mod">
          <ac:chgData name="Eric McDonald" userId="48260b07-9e2e-415a-92e6-8fc89c7fa34e" providerId="ADAL" clId="{32DF25C1-382B-468E-98D0-B43A98840C34}" dt="2025-04-15T04:36:41.820" v="6568" actId="20577"/>
          <ac:spMkLst>
            <pc:docMk/>
            <pc:sldMk cId="2976389752" sldId="3747"/>
            <ac:spMk id="3" creationId="{07FC2365-70A5-9A62-C950-40F91F5E3EF1}"/>
          </ac:spMkLst>
        </pc:spChg>
      </pc:sldChg>
      <pc:sldChg chg="modSp add del mod">
        <pc:chgData name="Eric McDonald" userId="48260b07-9e2e-415a-92e6-8fc89c7fa34e" providerId="ADAL" clId="{32DF25C1-382B-468E-98D0-B43A98840C34}" dt="2025-04-09T23:43:32.751" v="821" actId="47"/>
        <pc:sldMkLst>
          <pc:docMk/>
          <pc:sldMk cId="1229115901" sldId="3748"/>
        </pc:sldMkLst>
      </pc:sldChg>
      <pc:sldChg chg="modSp add mod">
        <pc:chgData name="Eric McDonald" userId="48260b07-9e2e-415a-92e6-8fc89c7fa34e" providerId="ADAL" clId="{32DF25C1-382B-468E-98D0-B43A98840C34}" dt="2025-04-13T02:13:43.787" v="6394" actId="2711"/>
        <pc:sldMkLst>
          <pc:docMk/>
          <pc:sldMk cId="2153769228" sldId="3749"/>
        </pc:sldMkLst>
        <pc:spChg chg="mod">
          <ac:chgData name="Eric McDonald" userId="48260b07-9e2e-415a-92e6-8fc89c7fa34e" providerId="ADAL" clId="{32DF25C1-382B-468E-98D0-B43A98840C34}" dt="2025-04-12T22:26:27.942" v="6289" actId="2711"/>
          <ac:spMkLst>
            <pc:docMk/>
            <pc:sldMk cId="2153769228" sldId="3749"/>
            <ac:spMk id="2" creationId="{24FB48FA-F193-F49E-86B5-F9C1C8E084F2}"/>
          </ac:spMkLst>
        </pc:spChg>
        <pc:spChg chg="mod">
          <ac:chgData name="Eric McDonald" userId="48260b07-9e2e-415a-92e6-8fc89c7fa34e" providerId="ADAL" clId="{32DF25C1-382B-468E-98D0-B43A98840C34}" dt="2025-04-13T02:13:43.787" v="6394" actId="2711"/>
          <ac:spMkLst>
            <pc:docMk/>
            <pc:sldMk cId="2153769228" sldId="3749"/>
            <ac:spMk id="3" creationId="{DBBD8F73-16E2-4D07-FE77-B65692E6DC80}"/>
          </ac:spMkLst>
        </pc:spChg>
      </pc:sldChg>
      <pc:sldChg chg="modSp new mod">
        <pc:chgData name="Eric McDonald" userId="48260b07-9e2e-415a-92e6-8fc89c7fa34e" providerId="ADAL" clId="{32DF25C1-382B-468E-98D0-B43A98840C34}" dt="2025-04-10T21:41:20.510" v="2752" actId="20577"/>
        <pc:sldMkLst>
          <pc:docMk/>
          <pc:sldMk cId="4200111651" sldId="3750"/>
        </pc:sldMkLst>
        <pc:spChg chg="mod">
          <ac:chgData name="Eric McDonald" userId="48260b07-9e2e-415a-92e6-8fc89c7fa34e" providerId="ADAL" clId="{32DF25C1-382B-468E-98D0-B43A98840C34}" dt="2025-04-10T21:41:20.510" v="2752" actId="20577"/>
          <ac:spMkLst>
            <pc:docMk/>
            <pc:sldMk cId="4200111651" sldId="3750"/>
            <ac:spMk id="3" creationId="{80CE217E-9DD5-791D-2032-01BABD876E21}"/>
          </ac:spMkLst>
        </pc:spChg>
      </pc:sldChg>
      <pc:sldChg chg="delSp modSp new mod">
        <pc:chgData name="Eric McDonald" userId="48260b07-9e2e-415a-92e6-8fc89c7fa34e" providerId="ADAL" clId="{32DF25C1-382B-468E-98D0-B43A98840C34}" dt="2025-04-15T05:52:06.871" v="6659" actId="1037"/>
        <pc:sldMkLst>
          <pc:docMk/>
          <pc:sldMk cId="4235693231" sldId="3751"/>
        </pc:sldMkLst>
        <pc:spChg chg="mod">
          <ac:chgData name="Eric McDonald" userId="48260b07-9e2e-415a-92e6-8fc89c7fa34e" providerId="ADAL" clId="{32DF25C1-382B-468E-98D0-B43A98840C34}" dt="2025-04-15T05:52:06.871" v="6659" actId="1037"/>
          <ac:spMkLst>
            <pc:docMk/>
            <pc:sldMk cId="4235693231" sldId="3751"/>
            <ac:spMk id="3" creationId="{1F2E855E-5B54-D3FC-C7B2-6FBD1578540C}"/>
          </ac:spMkLst>
        </pc:spChg>
        <pc:spChg chg="del">
          <ac:chgData name="Eric McDonald" userId="48260b07-9e2e-415a-92e6-8fc89c7fa34e" providerId="ADAL" clId="{32DF25C1-382B-468E-98D0-B43A98840C34}" dt="2025-04-15T05:51:48.484" v="6616" actId="478"/>
          <ac:spMkLst>
            <pc:docMk/>
            <pc:sldMk cId="4235693231" sldId="3751"/>
            <ac:spMk id="4" creationId="{3EB3C764-E9A2-B6CB-3F80-4A07E02ED07A}"/>
          </ac:spMkLst>
        </pc:spChg>
      </pc:sldChg>
      <pc:sldChg chg="modSp new mod">
        <pc:chgData name="Eric McDonald" userId="48260b07-9e2e-415a-92e6-8fc89c7fa34e" providerId="ADAL" clId="{32DF25C1-382B-468E-98D0-B43A98840C34}" dt="2025-04-10T21:42:50.667" v="2895" actId="20577"/>
        <pc:sldMkLst>
          <pc:docMk/>
          <pc:sldMk cId="792712202" sldId="3752"/>
        </pc:sldMkLst>
        <pc:spChg chg="mod">
          <ac:chgData name="Eric McDonald" userId="48260b07-9e2e-415a-92e6-8fc89c7fa34e" providerId="ADAL" clId="{32DF25C1-382B-468E-98D0-B43A98840C34}" dt="2025-04-10T21:42:50.667" v="2895" actId="20577"/>
          <ac:spMkLst>
            <pc:docMk/>
            <pc:sldMk cId="792712202" sldId="3752"/>
            <ac:spMk id="3" creationId="{910E162C-FDC8-C0D0-524A-4D4D8CC40383}"/>
          </ac:spMkLst>
        </pc:spChg>
      </pc:sldChg>
      <pc:sldChg chg="addSp delSp modSp new mod">
        <pc:chgData name="Eric McDonald" userId="48260b07-9e2e-415a-92e6-8fc89c7fa34e" providerId="ADAL" clId="{32DF25C1-382B-468E-98D0-B43A98840C34}" dt="2025-04-12T22:03:11.318" v="5935" actId="114"/>
        <pc:sldMkLst>
          <pc:docMk/>
          <pc:sldMk cId="2173115078" sldId="3753"/>
        </pc:sldMkLst>
        <pc:spChg chg="mod">
          <ac:chgData name="Eric McDonald" userId="48260b07-9e2e-415a-92e6-8fc89c7fa34e" providerId="ADAL" clId="{32DF25C1-382B-468E-98D0-B43A98840C34}" dt="2025-04-10T23:51:19.084" v="3349" actId="20577"/>
          <ac:spMkLst>
            <pc:docMk/>
            <pc:sldMk cId="2173115078" sldId="3753"/>
            <ac:spMk id="2" creationId="{8C0E309B-627C-8813-003A-41F32E97E3A1}"/>
          </ac:spMkLst>
        </pc:spChg>
        <pc:spChg chg="mod">
          <ac:chgData name="Eric McDonald" userId="48260b07-9e2e-415a-92e6-8fc89c7fa34e" providerId="ADAL" clId="{32DF25C1-382B-468E-98D0-B43A98840C34}" dt="2025-04-12T22:03:11.318" v="5935" actId="114"/>
          <ac:spMkLst>
            <pc:docMk/>
            <pc:sldMk cId="2173115078" sldId="3753"/>
            <ac:spMk id="3" creationId="{E21166C9-24E0-7D6E-BB9C-E17741FC2B7C}"/>
          </ac:spMkLst>
        </pc:spChg>
      </pc:sldChg>
      <pc:sldChg chg="modSp new del mod">
        <pc:chgData name="Eric McDonald" userId="48260b07-9e2e-415a-92e6-8fc89c7fa34e" providerId="ADAL" clId="{32DF25C1-382B-468E-98D0-B43A98840C34}" dt="2025-04-10T23:49:00.011" v="3271" actId="47"/>
        <pc:sldMkLst>
          <pc:docMk/>
          <pc:sldMk cId="2874728997" sldId="3753"/>
        </pc:sldMkLst>
      </pc:sldChg>
      <pc:sldChg chg="modSp new mod">
        <pc:chgData name="Eric McDonald" userId="48260b07-9e2e-415a-92e6-8fc89c7fa34e" providerId="ADAL" clId="{32DF25C1-382B-468E-98D0-B43A98840C34}" dt="2025-04-15T05:51:22.130" v="6591" actId="20577"/>
        <pc:sldMkLst>
          <pc:docMk/>
          <pc:sldMk cId="2385397768" sldId="3754"/>
        </pc:sldMkLst>
        <pc:spChg chg="mod">
          <ac:chgData name="Eric McDonald" userId="48260b07-9e2e-415a-92e6-8fc89c7fa34e" providerId="ADAL" clId="{32DF25C1-382B-468E-98D0-B43A98840C34}" dt="2025-04-15T05:51:22.130" v="6591" actId="20577"/>
          <ac:spMkLst>
            <pc:docMk/>
            <pc:sldMk cId="2385397768" sldId="3754"/>
            <ac:spMk id="3" creationId="{AFC5639A-4B84-1CC6-A4C2-AF83BA070885}"/>
          </ac:spMkLst>
        </pc:spChg>
      </pc:sldChg>
      <pc:sldChg chg="addSp delSp modSp add mod ord">
        <pc:chgData name="Eric McDonald" userId="48260b07-9e2e-415a-92e6-8fc89c7fa34e" providerId="ADAL" clId="{32DF25C1-382B-468E-98D0-B43A98840C34}" dt="2025-04-15T04:35:28.021" v="6482" actId="20577"/>
        <pc:sldMkLst>
          <pc:docMk/>
          <pc:sldMk cId="4274175965" sldId="3755"/>
        </pc:sldMkLst>
        <pc:graphicFrameChg chg="add mod modGraphic">
          <ac:chgData name="Eric McDonald" userId="48260b07-9e2e-415a-92e6-8fc89c7fa34e" providerId="ADAL" clId="{32DF25C1-382B-468E-98D0-B43A98840C34}" dt="2025-04-15T04:35:28.021" v="6482" actId="20577"/>
          <ac:graphicFrameMkLst>
            <pc:docMk/>
            <pc:sldMk cId="4274175965" sldId="3755"/>
            <ac:graphicFrameMk id="6" creationId="{9E501292-0CD6-AF00-F230-B777D943C556}"/>
          </ac:graphicFrameMkLst>
        </pc:graphicFrameChg>
      </pc:sldChg>
      <pc:sldChg chg="addSp delSp modSp new mod">
        <pc:chgData name="Eric McDonald" userId="48260b07-9e2e-415a-92e6-8fc89c7fa34e" providerId="ADAL" clId="{32DF25C1-382B-468E-98D0-B43A98840C34}" dt="2025-04-15T05:56:37.910" v="6764" actId="114"/>
        <pc:sldMkLst>
          <pc:docMk/>
          <pc:sldMk cId="3253403018" sldId="3756"/>
        </pc:sldMkLst>
        <pc:spChg chg="mod">
          <ac:chgData name="Eric McDonald" userId="48260b07-9e2e-415a-92e6-8fc89c7fa34e" providerId="ADAL" clId="{32DF25C1-382B-468E-98D0-B43A98840C34}" dt="2025-04-12T21:32:19.737" v="4886" actId="20577"/>
          <ac:spMkLst>
            <pc:docMk/>
            <pc:sldMk cId="3253403018" sldId="3756"/>
            <ac:spMk id="2" creationId="{EBB140E7-895A-55F8-FE60-329DE41C5A4D}"/>
          </ac:spMkLst>
        </pc:spChg>
        <pc:spChg chg="mod">
          <ac:chgData name="Eric McDonald" userId="48260b07-9e2e-415a-92e6-8fc89c7fa34e" providerId="ADAL" clId="{32DF25C1-382B-468E-98D0-B43A98840C34}" dt="2025-04-15T05:56:37.910" v="6764" actId="114"/>
          <ac:spMkLst>
            <pc:docMk/>
            <pc:sldMk cId="3253403018" sldId="3756"/>
            <ac:spMk id="3" creationId="{7E0B421A-47BF-3BC8-F7DE-D825480E7CBB}"/>
          </ac:spMkLst>
        </pc:spChg>
      </pc:sldChg>
      <pc:sldChg chg="addSp delSp modSp new mod modNotesTx">
        <pc:chgData name="Eric McDonald" userId="48260b07-9e2e-415a-92e6-8fc89c7fa34e" providerId="ADAL" clId="{32DF25C1-382B-468E-98D0-B43A98840C34}" dt="2025-04-14T19:37:27.313" v="6435" actId="21"/>
        <pc:sldMkLst>
          <pc:docMk/>
          <pc:sldMk cId="517578151" sldId="3757"/>
        </pc:sldMkLst>
        <pc:spChg chg="mod">
          <ac:chgData name="Eric McDonald" userId="48260b07-9e2e-415a-92e6-8fc89c7fa34e" providerId="ADAL" clId="{32DF25C1-382B-468E-98D0-B43A98840C34}" dt="2025-04-12T22:16:29.859" v="6020" actId="2711"/>
          <ac:spMkLst>
            <pc:docMk/>
            <pc:sldMk cId="517578151" sldId="3757"/>
            <ac:spMk id="2" creationId="{0E8A167E-DBCA-897B-9E97-F0F2225A260B}"/>
          </ac:spMkLst>
        </pc:spChg>
        <pc:spChg chg="mod">
          <ac:chgData name="Eric McDonald" userId="48260b07-9e2e-415a-92e6-8fc89c7fa34e" providerId="ADAL" clId="{32DF25C1-382B-468E-98D0-B43A98840C34}" dt="2025-04-12T22:16:29.859" v="6020" actId="2711"/>
          <ac:spMkLst>
            <pc:docMk/>
            <pc:sldMk cId="517578151" sldId="3757"/>
            <ac:spMk id="4" creationId="{05C5BCA5-FF36-2C31-C3A6-94F9851BD2AD}"/>
          </ac:spMkLst>
        </pc:spChg>
        <pc:spChg chg="add mod">
          <ac:chgData name="Eric McDonald" userId="48260b07-9e2e-415a-92e6-8fc89c7fa34e" providerId="ADAL" clId="{32DF25C1-382B-468E-98D0-B43A98840C34}" dt="2025-04-12T22:20:54.867" v="6068" actId="1582"/>
          <ac:spMkLst>
            <pc:docMk/>
            <pc:sldMk cId="517578151" sldId="3757"/>
            <ac:spMk id="5" creationId="{D40CA8B1-B15F-8F88-ECB4-5EE527D99F46}"/>
          </ac:spMkLst>
        </pc:spChg>
        <pc:spChg chg="add del mod">
          <ac:chgData name="Eric McDonald" userId="48260b07-9e2e-415a-92e6-8fc89c7fa34e" providerId="ADAL" clId="{32DF25C1-382B-468E-98D0-B43A98840C34}" dt="2025-04-14T19:37:27.313" v="6435" actId="21"/>
          <ac:spMkLst>
            <pc:docMk/>
            <pc:sldMk cId="517578151" sldId="3757"/>
            <ac:spMk id="7" creationId="{AD356862-A008-DCD7-A9E2-5A284C39EF36}"/>
          </ac:spMkLst>
        </pc:spChg>
        <pc:spChg chg="add mod">
          <ac:chgData name="Eric McDonald" userId="48260b07-9e2e-415a-92e6-8fc89c7fa34e" providerId="ADAL" clId="{32DF25C1-382B-468E-98D0-B43A98840C34}" dt="2025-04-12T22:21:09.500" v="6069" actId="1582"/>
          <ac:spMkLst>
            <pc:docMk/>
            <pc:sldMk cId="517578151" sldId="3757"/>
            <ac:spMk id="8" creationId="{0299D4AF-7021-3BAB-F93F-3E00B19DE796}"/>
          </ac:spMkLst>
        </pc:spChg>
        <pc:spChg chg="add mod">
          <ac:chgData name="Eric McDonald" userId="48260b07-9e2e-415a-92e6-8fc89c7fa34e" providerId="ADAL" clId="{32DF25C1-382B-468E-98D0-B43A98840C34}" dt="2025-04-12T22:20:54.867" v="6068" actId="1582"/>
          <ac:spMkLst>
            <pc:docMk/>
            <pc:sldMk cId="517578151" sldId="3757"/>
            <ac:spMk id="9" creationId="{4B4C7620-3154-72D6-C318-2ECDCF5D4D4A}"/>
          </ac:spMkLst>
        </pc:spChg>
        <pc:spChg chg="add mod">
          <ac:chgData name="Eric McDonald" userId="48260b07-9e2e-415a-92e6-8fc89c7fa34e" providerId="ADAL" clId="{32DF25C1-382B-468E-98D0-B43A98840C34}" dt="2025-04-12T22:20:54.867" v="6068" actId="1582"/>
          <ac:spMkLst>
            <pc:docMk/>
            <pc:sldMk cId="517578151" sldId="3757"/>
            <ac:spMk id="11" creationId="{96101A72-38C1-DB6B-D19B-D7AF894BFD29}"/>
          </ac:spMkLst>
        </pc:spChg>
        <pc:spChg chg="add mod">
          <ac:chgData name="Eric McDonald" userId="48260b07-9e2e-415a-92e6-8fc89c7fa34e" providerId="ADAL" clId="{32DF25C1-382B-468E-98D0-B43A98840C34}" dt="2025-04-12T22:20:54.867" v="6068" actId="1582"/>
          <ac:spMkLst>
            <pc:docMk/>
            <pc:sldMk cId="517578151" sldId="3757"/>
            <ac:spMk id="13" creationId="{639A1595-7FD2-24B1-CD9C-617335A972D8}"/>
          </ac:spMkLst>
        </pc:spChg>
        <pc:spChg chg="add mod">
          <ac:chgData name="Eric McDonald" userId="48260b07-9e2e-415a-92e6-8fc89c7fa34e" providerId="ADAL" clId="{32DF25C1-382B-468E-98D0-B43A98840C34}" dt="2025-04-12T22:20:54.867" v="6068" actId="1582"/>
          <ac:spMkLst>
            <pc:docMk/>
            <pc:sldMk cId="517578151" sldId="3757"/>
            <ac:spMk id="15" creationId="{19B2FCA6-E228-800F-C192-CA623DC873D7}"/>
          </ac:spMkLst>
        </pc:spChg>
        <pc:spChg chg="add mod">
          <ac:chgData name="Eric McDonald" userId="48260b07-9e2e-415a-92e6-8fc89c7fa34e" providerId="ADAL" clId="{32DF25C1-382B-468E-98D0-B43A98840C34}" dt="2025-04-12T22:19:09.613" v="6034" actId="113"/>
          <ac:spMkLst>
            <pc:docMk/>
            <pc:sldMk cId="517578151" sldId="3757"/>
            <ac:spMk id="18" creationId="{33A5D9FF-5B5A-A64B-E641-84ED878AF4E5}"/>
          </ac:spMkLst>
        </pc:spChg>
        <pc:grpChg chg="add mod">
          <ac:chgData name="Eric McDonald" userId="48260b07-9e2e-415a-92e6-8fc89c7fa34e" providerId="ADAL" clId="{32DF25C1-382B-468E-98D0-B43A98840C34}" dt="2025-04-12T22:13:10.291" v="6016" actId="1036"/>
          <ac:grpSpMkLst>
            <pc:docMk/>
            <pc:sldMk cId="517578151" sldId="3757"/>
            <ac:grpSpMk id="19" creationId="{A4CF7CD7-B91A-EB18-E441-877A5231EA9A}"/>
          </ac:grpSpMkLst>
        </pc:grpChg>
        <pc:cxnChg chg="mod">
          <ac:chgData name="Eric McDonald" userId="48260b07-9e2e-415a-92e6-8fc89c7fa34e" providerId="ADAL" clId="{32DF25C1-382B-468E-98D0-B43A98840C34}" dt="2025-04-12T22:21:35.855" v="6070" actId="1582"/>
          <ac:cxnSpMkLst>
            <pc:docMk/>
            <pc:sldMk cId="517578151" sldId="3757"/>
            <ac:cxnSpMk id="10" creationId="{846A7278-D138-4140-A25E-9ABB0D6BBA57}"/>
          </ac:cxnSpMkLst>
        </pc:cxnChg>
        <pc:cxnChg chg="mod">
          <ac:chgData name="Eric McDonald" userId="48260b07-9e2e-415a-92e6-8fc89c7fa34e" providerId="ADAL" clId="{32DF25C1-382B-468E-98D0-B43A98840C34}" dt="2025-04-12T22:21:35.855" v="6070" actId="1582"/>
          <ac:cxnSpMkLst>
            <pc:docMk/>
            <pc:sldMk cId="517578151" sldId="3757"/>
            <ac:cxnSpMk id="16" creationId="{3D4AF35E-1DD5-36E0-A01A-DFF435F7F069}"/>
          </ac:cxnSpMkLst>
        </pc:cxnChg>
        <pc:cxnChg chg="mod">
          <ac:chgData name="Eric McDonald" userId="48260b07-9e2e-415a-92e6-8fc89c7fa34e" providerId="ADAL" clId="{32DF25C1-382B-468E-98D0-B43A98840C34}" dt="2025-04-12T22:22:59.824" v="6143" actId="1038"/>
          <ac:cxnSpMkLst>
            <pc:docMk/>
            <pc:sldMk cId="517578151" sldId="3757"/>
            <ac:cxnSpMk id="17" creationId="{4FFB9E92-F21B-8103-7361-3FC4D212F7D0}"/>
          </ac:cxnSpMkLst>
        </pc:cxnChg>
        <pc:cxnChg chg="add mod">
          <ac:chgData name="Eric McDonald" userId="48260b07-9e2e-415a-92e6-8fc89c7fa34e" providerId="ADAL" clId="{32DF25C1-382B-468E-98D0-B43A98840C34}" dt="2025-04-12T22:22:31.833" v="6102" actId="1038"/>
          <ac:cxnSpMkLst>
            <pc:docMk/>
            <pc:sldMk cId="517578151" sldId="3757"/>
            <ac:cxnSpMk id="21" creationId="{8311AF7A-60A5-932C-1470-CC426652396D}"/>
          </ac:cxnSpMkLst>
        </pc:cxnChg>
        <pc:cxnChg chg="add mod">
          <ac:chgData name="Eric McDonald" userId="48260b07-9e2e-415a-92e6-8fc89c7fa34e" providerId="ADAL" clId="{32DF25C1-382B-468E-98D0-B43A98840C34}" dt="2025-04-12T22:23:21.198" v="6274" actId="1035"/>
          <ac:cxnSpMkLst>
            <pc:docMk/>
            <pc:sldMk cId="517578151" sldId="3757"/>
            <ac:cxnSpMk id="23" creationId="{E2EAE269-82A4-7865-111F-BB16EDADBBAF}"/>
          </ac:cxnSpMkLst>
        </pc:cxnChg>
      </pc:sldChg>
      <pc:sldMasterChg chg="modSp modSldLayout">
        <pc:chgData name="Eric McDonald" userId="48260b07-9e2e-415a-92e6-8fc89c7fa34e" providerId="ADAL" clId="{32DF25C1-382B-468E-98D0-B43A98840C34}" dt="2025-04-12T22:17:48.164" v="6029" actId="2711"/>
        <pc:sldMasterMkLst>
          <pc:docMk/>
          <pc:sldMasterMk cId="1459183528" sldId="2147483660"/>
        </pc:sldMasterMkLst>
        <pc:spChg chg="mod">
          <ac:chgData name="Eric McDonald" userId="48260b07-9e2e-415a-92e6-8fc89c7fa34e" providerId="ADAL" clId="{32DF25C1-382B-468E-98D0-B43A98840C34}" dt="2025-04-09T23:26:49.621" v="222" actId="207"/>
          <ac:spMkLst>
            <pc:docMk/>
            <pc:sldMasterMk cId="1459183528" sldId="2147483660"/>
            <ac:spMk id="3" creationId="{D7D4EC0B-7EF6-D397-BA17-74A9C0CC582F}"/>
          </ac:spMkLst>
        </pc:spChg>
        <pc:sldLayoutChg chg="modSp">
          <pc:chgData name="Eric McDonald" userId="48260b07-9e2e-415a-92e6-8fc89c7fa34e" providerId="ADAL" clId="{32DF25C1-382B-468E-98D0-B43A98840C34}" dt="2025-04-12T22:17:08.743" v="6022" actId="2711"/>
          <pc:sldLayoutMkLst>
            <pc:docMk/>
            <pc:sldMasterMk cId="1459183528" sldId="2147483660"/>
            <pc:sldLayoutMk cId="3019235973" sldId="2147483661"/>
          </pc:sldLayoutMkLst>
          <pc:spChg chg="mod">
            <ac:chgData name="Eric McDonald" userId="48260b07-9e2e-415a-92e6-8fc89c7fa34e" providerId="ADAL" clId="{32DF25C1-382B-468E-98D0-B43A98840C34}" dt="2025-04-12T22:17:04.628" v="6021" actId="2711"/>
            <ac:spMkLst>
              <pc:docMk/>
              <pc:sldMasterMk cId="1459183528" sldId="2147483660"/>
              <pc:sldLayoutMk cId="3019235973" sldId="2147483661"/>
              <ac:spMk id="10" creationId="{8587DCD7-6FC8-52CE-AF1C-A70FF7E95C5E}"/>
            </ac:spMkLst>
          </pc:spChg>
          <pc:spChg chg="mod">
            <ac:chgData name="Eric McDonald" userId="48260b07-9e2e-415a-92e6-8fc89c7fa34e" providerId="ADAL" clId="{32DF25C1-382B-468E-98D0-B43A98840C34}" dt="2025-04-12T22:17:08.743" v="6022" actId="2711"/>
            <ac:spMkLst>
              <pc:docMk/>
              <pc:sldMasterMk cId="1459183528" sldId="2147483660"/>
              <pc:sldLayoutMk cId="3019235973" sldId="2147483661"/>
              <ac:spMk id="11" creationId="{28C307BC-77C1-8206-F7D4-A0BABF3B7CD0}"/>
            </ac:spMkLst>
          </pc:spChg>
        </pc:sldLayoutChg>
        <pc:sldLayoutChg chg="modSp">
          <pc:chgData name="Eric McDonald" userId="48260b07-9e2e-415a-92e6-8fc89c7fa34e" providerId="ADAL" clId="{32DF25C1-382B-468E-98D0-B43A98840C34}" dt="2025-04-12T22:17:22.930" v="6024" actId="2711"/>
          <pc:sldLayoutMkLst>
            <pc:docMk/>
            <pc:sldMasterMk cId="1459183528" sldId="2147483660"/>
            <pc:sldLayoutMk cId="421527762" sldId="2147483662"/>
          </pc:sldLayoutMkLst>
          <pc:spChg chg="mod">
            <ac:chgData name="Eric McDonald" userId="48260b07-9e2e-415a-92e6-8fc89c7fa34e" providerId="ADAL" clId="{32DF25C1-382B-468E-98D0-B43A98840C34}" dt="2025-04-12T22:17:13.152" v="6023" actId="2711"/>
            <ac:spMkLst>
              <pc:docMk/>
              <pc:sldMasterMk cId="1459183528" sldId="2147483660"/>
              <pc:sldLayoutMk cId="421527762" sldId="2147483662"/>
              <ac:spMk id="2" creationId="{024A7D74-4598-71A3-BC77-B95E8E1F7D16}"/>
            </ac:spMkLst>
          </pc:spChg>
          <pc:spChg chg="mod">
            <ac:chgData name="Eric McDonald" userId="48260b07-9e2e-415a-92e6-8fc89c7fa34e" providerId="ADAL" clId="{32DF25C1-382B-468E-98D0-B43A98840C34}" dt="2025-04-12T22:17:22.930" v="6024" actId="2711"/>
            <ac:spMkLst>
              <pc:docMk/>
              <pc:sldMasterMk cId="1459183528" sldId="2147483660"/>
              <pc:sldLayoutMk cId="421527762" sldId="2147483662"/>
              <ac:spMk id="3" creationId="{03761767-DAA9-2607-AC70-9F488E73A9DD}"/>
            </ac:spMkLst>
          </pc:spChg>
        </pc:sldLayoutChg>
        <pc:sldLayoutChg chg="modSp">
          <pc:chgData name="Eric McDonald" userId="48260b07-9e2e-415a-92e6-8fc89c7fa34e" providerId="ADAL" clId="{32DF25C1-382B-468E-98D0-B43A98840C34}" dt="2025-04-12T22:17:48.164" v="6029" actId="2711"/>
          <pc:sldLayoutMkLst>
            <pc:docMk/>
            <pc:sldMasterMk cId="1459183528" sldId="2147483660"/>
            <pc:sldLayoutMk cId="282760732" sldId="2147483664"/>
          </pc:sldLayoutMkLst>
          <pc:spChg chg="mod">
            <ac:chgData name="Eric McDonald" userId="48260b07-9e2e-415a-92e6-8fc89c7fa34e" providerId="ADAL" clId="{32DF25C1-382B-468E-98D0-B43A98840C34}" dt="2025-04-12T22:17:43.668" v="6028" actId="2711"/>
            <ac:spMkLst>
              <pc:docMk/>
              <pc:sldMasterMk cId="1459183528" sldId="2147483660"/>
              <pc:sldLayoutMk cId="282760732" sldId="2147483664"/>
              <ac:spMk id="12" creationId="{7F053B74-BA0A-FAA2-F0B8-7D953BF8879B}"/>
            </ac:spMkLst>
          </pc:spChg>
          <pc:spChg chg="mod">
            <ac:chgData name="Eric McDonald" userId="48260b07-9e2e-415a-92e6-8fc89c7fa34e" providerId="ADAL" clId="{32DF25C1-382B-468E-98D0-B43A98840C34}" dt="2025-04-12T22:17:48.164" v="6029" actId="2711"/>
            <ac:spMkLst>
              <pc:docMk/>
              <pc:sldMasterMk cId="1459183528" sldId="2147483660"/>
              <pc:sldLayoutMk cId="282760732" sldId="2147483664"/>
              <ac:spMk id="13" creationId="{77220900-2057-6704-55E8-A5EF0EAC1A3F}"/>
            </ac:spMkLst>
          </pc:spChg>
        </pc:sldLayoutChg>
        <pc:sldLayoutChg chg="modSp">
          <pc:chgData name="Eric McDonald" userId="48260b07-9e2e-415a-92e6-8fc89c7fa34e" providerId="ADAL" clId="{32DF25C1-382B-468E-98D0-B43A98840C34}" dt="2025-04-12T22:17:37.650" v="6027" actId="2711"/>
          <pc:sldLayoutMkLst>
            <pc:docMk/>
            <pc:sldMasterMk cId="1459183528" sldId="2147483660"/>
            <pc:sldLayoutMk cId="3318122261" sldId="2147483679"/>
          </pc:sldLayoutMkLst>
          <pc:spChg chg="mod">
            <ac:chgData name="Eric McDonald" userId="48260b07-9e2e-415a-92e6-8fc89c7fa34e" providerId="ADAL" clId="{32DF25C1-382B-468E-98D0-B43A98840C34}" dt="2025-04-12T22:17:32.670" v="6026" actId="2711"/>
            <ac:spMkLst>
              <pc:docMk/>
              <pc:sldMasterMk cId="1459183528" sldId="2147483660"/>
              <pc:sldLayoutMk cId="3318122261" sldId="2147483679"/>
              <ac:spMk id="2" creationId="{024A7D74-4598-71A3-BC77-B95E8E1F7D16}"/>
            </ac:spMkLst>
          </pc:spChg>
          <pc:spChg chg="mod">
            <ac:chgData name="Eric McDonald" userId="48260b07-9e2e-415a-92e6-8fc89c7fa34e" providerId="ADAL" clId="{32DF25C1-382B-468E-98D0-B43A98840C34}" dt="2025-04-12T22:17:37.650" v="6027" actId="2711"/>
            <ac:spMkLst>
              <pc:docMk/>
              <pc:sldMasterMk cId="1459183528" sldId="2147483660"/>
              <pc:sldLayoutMk cId="3318122261" sldId="2147483679"/>
              <ac:spMk id="3" creationId="{03761767-DAA9-2607-AC70-9F488E73A9D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862E6-7E53-48DA-A062-D23B37C7A30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E000F-D848-4820-8CF2-21B8155E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fidelity</a:t>
            </a:r>
          </a:p>
          <a:p>
            <a:r>
              <a:rPr lang="en-US" dirty="0"/>
              <a:t>More data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E000F-D848-4820-8CF2-21B8155ECE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6401CB-A442-68CB-FD6C-81FB40B9E16F}"/>
              </a:ext>
            </a:extLst>
          </p:cNvPr>
          <p:cNvSpPr/>
          <p:nvPr userDrawn="1"/>
        </p:nvSpPr>
        <p:spPr>
          <a:xfrm flipH="1" flipV="1">
            <a:off x="1332788" y="856488"/>
            <a:ext cx="10478212" cy="6020582"/>
          </a:xfrm>
          <a:custGeom>
            <a:avLst/>
            <a:gdLst>
              <a:gd name="connsiteX0" fmla="*/ 8133809 w 10478212"/>
              <a:gd name="connsiteY0" fmla="*/ 6020582 h 6020582"/>
              <a:gd name="connsiteX1" fmla="*/ 0 w 10478212"/>
              <a:gd name="connsiteY1" fmla="*/ 6020582 h 6020582"/>
              <a:gd name="connsiteX2" fmla="*/ 0 w 10478212"/>
              <a:gd name="connsiteY2" fmla="*/ 0 h 6020582"/>
              <a:gd name="connsiteX3" fmla="*/ 8430842 w 10478212"/>
              <a:gd name="connsiteY3" fmla="*/ 0 h 6020582"/>
              <a:gd name="connsiteX4" fmla="*/ 10478212 w 10478212"/>
              <a:gd name="connsiteY4" fmla="*/ 6019966 h 6020582"/>
              <a:gd name="connsiteX5" fmla="*/ 8133809 w 10478212"/>
              <a:gd name="connsiteY5" fmla="*/ 6019966 h 60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212" h="6020582">
                <a:moveTo>
                  <a:pt x="8133809" y="6020582"/>
                </a:moveTo>
                <a:lnTo>
                  <a:pt x="0" y="6020582"/>
                </a:lnTo>
                <a:lnTo>
                  <a:pt x="0" y="0"/>
                </a:lnTo>
                <a:lnTo>
                  <a:pt x="8430842" y="0"/>
                </a:lnTo>
                <a:lnTo>
                  <a:pt x="10478212" y="6019966"/>
                </a:lnTo>
                <a:lnTo>
                  <a:pt x="8133809" y="6019966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8F8134-69F2-5246-69B7-C883B5AB0BA7}"/>
              </a:ext>
            </a:extLst>
          </p:cNvPr>
          <p:cNvSpPr/>
          <p:nvPr userDrawn="1"/>
        </p:nvSpPr>
        <p:spPr>
          <a:xfrm flipH="1" flipV="1">
            <a:off x="1231186" y="-17506"/>
            <a:ext cx="10960812" cy="6894576"/>
          </a:xfrm>
          <a:custGeom>
            <a:avLst/>
            <a:gdLst>
              <a:gd name="connsiteX0" fmla="*/ 8616409 w 10960812"/>
              <a:gd name="connsiteY0" fmla="*/ 6894576 h 6894576"/>
              <a:gd name="connsiteX1" fmla="*/ 0 w 10960812"/>
              <a:gd name="connsiteY1" fmla="*/ 6894576 h 6894576"/>
              <a:gd name="connsiteX2" fmla="*/ 0 w 10960812"/>
              <a:gd name="connsiteY2" fmla="*/ 0 h 6894576"/>
              <a:gd name="connsiteX3" fmla="*/ 8616409 w 10960812"/>
              <a:gd name="connsiteY3" fmla="*/ 0 h 6894576"/>
              <a:gd name="connsiteX4" fmla="*/ 8616409 w 10960812"/>
              <a:gd name="connsiteY4" fmla="*/ 615 h 6894576"/>
              <a:gd name="connsiteX5" fmla="*/ 10960812 w 10960812"/>
              <a:gd name="connsiteY5" fmla="*/ 6893960 h 6894576"/>
              <a:gd name="connsiteX6" fmla="*/ 8616409 w 10960812"/>
              <a:gd name="connsiteY6" fmla="*/ 6893960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0812" h="6894576">
                <a:moveTo>
                  <a:pt x="8616409" y="6894576"/>
                </a:moveTo>
                <a:lnTo>
                  <a:pt x="0" y="6894576"/>
                </a:lnTo>
                <a:lnTo>
                  <a:pt x="0" y="0"/>
                </a:lnTo>
                <a:lnTo>
                  <a:pt x="8616409" y="0"/>
                </a:lnTo>
                <a:lnTo>
                  <a:pt x="8616409" y="615"/>
                </a:lnTo>
                <a:lnTo>
                  <a:pt x="10960812" y="6893960"/>
                </a:lnTo>
                <a:lnTo>
                  <a:pt x="8616409" y="689396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D23DEC-B3CC-8C78-FDD9-9214D5869178}"/>
              </a:ext>
            </a:extLst>
          </p:cNvPr>
          <p:cNvSpPr/>
          <p:nvPr userDrawn="1"/>
        </p:nvSpPr>
        <p:spPr>
          <a:xfrm flipH="1" flipV="1">
            <a:off x="1898504" y="1420368"/>
            <a:ext cx="2509503" cy="5456702"/>
          </a:xfrm>
          <a:custGeom>
            <a:avLst/>
            <a:gdLst>
              <a:gd name="connsiteX0" fmla="*/ 2509503 w 2509503"/>
              <a:gd name="connsiteY0" fmla="*/ 5456086 h 5456702"/>
              <a:gd name="connsiteX1" fmla="*/ 2344403 w 2509503"/>
              <a:gd name="connsiteY1" fmla="*/ 5456086 h 5456702"/>
              <a:gd name="connsiteX2" fmla="*/ 488807 w 2509503"/>
              <a:gd name="connsiteY2" fmla="*/ 0 h 5456702"/>
              <a:gd name="connsiteX3" fmla="*/ 653907 w 2509503"/>
              <a:gd name="connsiteY3" fmla="*/ 0 h 5456702"/>
              <a:gd name="connsiteX4" fmla="*/ 165100 w 2509503"/>
              <a:gd name="connsiteY4" fmla="*/ 5456702 h 5456702"/>
              <a:gd name="connsiteX5" fmla="*/ 0 w 2509503"/>
              <a:gd name="connsiteY5" fmla="*/ 5456702 h 5456702"/>
              <a:gd name="connsiteX6" fmla="*/ 0 w 2509503"/>
              <a:gd name="connsiteY6" fmla="*/ 5456086 h 5456702"/>
              <a:gd name="connsiteX7" fmla="*/ 165100 w 2509503"/>
              <a:gd name="connsiteY7" fmla="*/ 5456086 h 54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9503" h="5456702">
                <a:moveTo>
                  <a:pt x="2509503" y="5456086"/>
                </a:moveTo>
                <a:lnTo>
                  <a:pt x="2344403" y="5456086"/>
                </a:lnTo>
                <a:lnTo>
                  <a:pt x="488807" y="0"/>
                </a:lnTo>
                <a:lnTo>
                  <a:pt x="653907" y="0"/>
                </a:lnTo>
                <a:close/>
                <a:moveTo>
                  <a:pt x="165100" y="5456702"/>
                </a:moveTo>
                <a:lnTo>
                  <a:pt x="0" y="5456702"/>
                </a:lnTo>
                <a:lnTo>
                  <a:pt x="0" y="5456086"/>
                </a:lnTo>
                <a:lnTo>
                  <a:pt x="165100" y="54560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7C357DD-AC4D-4627-DF8D-BD36AB40C246}"/>
              </a:ext>
            </a:extLst>
          </p:cNvPr>
          <p:cNvSpPr/>
          <p:nvPr userDrawn="1"/>
        </p:nvSpPr>
        <p:spPr>
          <a:xfrm rot="3174144" flipH="1" flipV="1">
            <a:off x="8167138" y="-108795"/>
            <a:ext cx="5992514" cy="3859787"/>
          </a:xfrm>
          <a:custGeom>
            <a:avLst/>
            <a:gdLst>
              <a:gd name="connsiteX0" fmla="*/ 5992514 w 5992514"/>
              <a:gd name="connsiteY0" fmla="*/ 1017293 h 3859787"/>
              <a:gd name="connsiteX1" fmla="*/ 3842941 w 5992514"/>
              <a:gd name="connsiteY1" fmla="*/ 3859787 h 3859787"/>
              <a:gd name="connsiteX2" fmla="*/ 0 w 5992514"/>
              <a:gd name="connsiteY2" fmla="*/ 953647 h 3859787"/>
              <a:gd name="connsiteX3" fmla="*/ 2868771 w 5992514"/>
              <a:gd name="connsiteY3" fmla="*/ 0 h 3859787"/>
              <a:gd name="connsiteX4" fmla="*/ 5929007 w 5992514"/>
              <a:gd name="connsiteY4" fmla="*/ 1017294 h 38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514" h="3859787">
                <a:moveTo>
                  <a:pt x="5992514" y="1017293"/>
                </a:moveTo>
                <a:lnTo>
                  <a:pt x="3842941" y="3859787"/>
                </a:lnTo>
                <a:lnTo>
                  <a:pt x="0" y="953647"/>
                </a:lnTo>
                <a:lnTo>
                  <a:pt x="2868771" y="0"/>
                </a:lnTo>
                <a:lnTo>
                  <a:pt x="5929007" y="1017294"/>
                </a:lnTo>
                <a:close/>
              </a:path>
            </a:pathLst>
          </a:custGeom>
          <a:gradFill flip="none" rotWithShape="1">
            <a:gsLst>
              <a:gs pos="34000">
                <a:srgbClr val="094074"/>
              </a:gs>
              <a:gs pos="97000">
                <a:schemeClr val="tx1">
                  <a:alpha val="22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87DCD7-6FC8-52CE-AF1C-A70FF7E95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3694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Opening Title Slide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C307BC-77C1-8206-F7D4-A0BABF3B7C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3694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D912D0-188D-7656-7D4E-D4F1D630E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504" y="5793740"/>
            <a:ext cx="3341981" cy="8728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23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4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5728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198562"/>
            <a:ext cx="5562600" cy="1188720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121313D-E6F2-CCFC-A297-21576AE7B9C1}"/>
              </a:ext>
            </a:extLst>
          </p:cNvPr>
          <p:cNvSpPr/>
          <p:nvPr userDrawn="1"/>
        </p:nvSpPr>
        <p:spPr>
          <a:xfrm flipH="1" flipV="1">
            <a:off x="5733143" y="-17597"/>
            <a:ext cx="6385469" cy="6894014"/>
          </a:xfrm>
          <a:custGeom>
            <a:avLst/>
            <a:gdLst>
              <a:gd name="connsiteX0" fmla="*/ 6385469 w 6385469"/>
              <a:gd name="connsiteY0" fmla="*/ 6894014 h 6894014"/>
              <a:gd name="connsiteX1" fmla="*/ 3860437 w 6385469"/>
              <a:gd name="connsiteY1" fmla="*/ 6894014 h 6894014"/>
              <a:gd name="connsiteX2" fmla="*/ 3860437 w 6385469"/>
              <a:gd name="connsiteY2" fmla="*/ 6893927 h 6894014"/>
              <a:gd name="connsiteX3" fmla="*/ 2524669 w 6385469"/>
              <a:gd name="connsiteY3" fmla="*/ 6893927 h 6894014"/>
              <a:gd name="connsiteX4" fmla="*/ 2524669 w 6385469"/>
              <a:gd name="connsiteY4" fmla="*/ 6893517 h 6894014"/>
              <a:gd name="connsiteX5" fmla="*/ 0 w 6385469"/>
              <a:gd name="connsiteY5" fmla="*/ 497 h 6894014"/>
              <a:gd name="connsiteX6" fmla="*/ 2524669 w 6385469"/>
              <a:gd name="connsiteY6" fmla="*/ 497 h 6894014"/>
              <a:gd name="connsiteX7" fmla="*/ 2524669 w 6385469"/>
              <a:gd name="connsiteY7" fmla="*/ 86 h 6894014"/>
              <a:gd name="connsiteX8" fmla="*/ 3860437 w 6385469"/>
              <a:gd name="connsiteY8" fmla="*/ 86 h 6894014"/>
              <a:gd name="connsiteX9" fmla="*/ 3860437 w 6385469"/>
              <a:gd name="connsiteY9" fmla="*/ 0 h 68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5469" h="6894014">
                <a:moveTo>
                  <a:pt x="6385469" y="6894014"/>
                </a:moveTo>
                <a:lnTo>
                  <a:pt x="3860437" y="6894014"/>
                </a:lnTo>
                <a:lnTo>
                  <a:pt x="3860437" y="6893927"/>
                </a:lnTo>
                <a:lnTo>
                  <a:pt x="2524669" y="6893927"/>
                </a:lnTo>
                <a:lnTo>
                  <a:pt x="2524669" y="6893517"/>
                </a:lnTo>
                <a:lnTo>
                  <a:pt x="0" y="497"/>
                </a:lnTo>
                <a:lnTo>
                  <a:pt x="2524669" y="497"/>
                </a:lnTo>
                <a:lnTo>
                  <a:pt x="2524669" y="86"/>
                </a:lnTo>
                <a:lnTo>
                  <a:pt x="3860437" y="86"/>
                </a:lnTo>
                <a:lnTo>
                  <a:pt x="3860437" y="0"/>
                </a:lnTo>
                <a:close/>
              </a:path>
            </a:pathLst>
          </a:custGeom>
          <a:gradFill>
            <a:gsLst>
              <a:gs pos="89000">
                <a:schemeClr val="bg1">
                  <a:lumMod val="95000"/>
                </a:schemeClr>
              </a:gs>
              <a:gs pos="18000">
                <a:schemeClr val="bg1">
                  <a:lumMod val="85000"/>
                </a:schemeClr>
              </a:gs>
              <a:gs pos="12000">
                <a:schemeClr val="accent1">
                  <a:lumMod val="0"/>
                  <a:lumOff val="100000"/>
                  <a:alpha val="0"/>
                </a:schemeClr>
              </a:gs>
              <a:gs pos="93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2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1631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06402"/>
            <a:ext cx="5562600" cy="1185229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0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640E9-289E-B3FA-D7C8-4B9162A2B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E0453-9803-63DA-E14C-799FB4D6A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21776"/>
            <a:ext cx="5540375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5A52B-331E-7D72-3DE9-6FB94CE70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7864"/>
            <a:ext cx="56144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854FD-CEB0-DBB1-6042-ED4F44F9B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21775"/>
            <a:ext cx="5614416" cy="3924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01085-36E2-D630-3998-6C9FBCD5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9004-49F5-48DD-B077-3992CC7A5832}" type="datetime1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1E2FE-5324-4DA7-0DB9-5415410C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B8CE4-4B69-C322-E329-FE99F63A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D9871D6-A7AD-82AD-EECB-115091BA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36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3123-D972-C835-F801-B60F7957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0F1D4-E5E9-6B1D-412C-D9FF257D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0F40-1F25-4D3F-8068-F4ED4994B21F}" type="datetime1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08172-A1A3-FD59-5606-C4167B61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C0EFF-808B-7E4E-8DDD-CC55907C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rgbClr val="D92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67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C24-0905-D1F1-154C-29698F9F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EC1-9BD1-8E70-A67D-AD9FCF20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03428" cy="49586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0C909-BE00-01DD-3FAD-D08EA96FF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399"/>
            <a:ext cx="4314825" cy="38886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B0E6D-F2E4-1C93-7E59-D64A317C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706-4089-41DE-B310-309C2E00E82C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1C392-FC19-0B42-D5A0-294A3324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46DA5-DFC4-9218-7DA3-2CCD8E60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82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971-11DD-A751-5DEE-B19BB19F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EC85A-35BC-404C-5DC2-9E0AD871A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CA67C-ACC7-C87C-8139-3C64E456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46BD-8CAD-4461-A89E-9E78AEBC70FE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27196-6D2E-5FC6-6CF6-AB76E97B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711A2-E609-00BD-3D57-4E18117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1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5536C-9A63-C668-D7A7-612DC188A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CA8DF-F32D-B53E-4243-77B3D012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CFC38-F546-1B1A-5EA3-08A0BC09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1B3-48B1-42A2-94CA-C110BBDCEB7D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26917-1787-B2D8-D574-04388EB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256D2-54E6-55E5-9D26-AA3E8AF2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2558C0-F83A-3C22-D36C-B5A224AB6DF8}"/>
              </a:ext>
            </a:extLst>
          </p:cNvPr>
          <p:cNvSpPr/>
          <p:nvPr userDrawn="1"/>
        </p:nvSpPr>
        <p:spPr>
          <a:xfrm>
            <a:off x="205408" y="199511"/>
            <a:ext cx="11774949" cy="6065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310EA-EBAC-952D-ECFF-D713EE33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640-55E3-40A4-A391-63E7528B4099}" type="datetime1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F742E-BB41-1A0C-DA50-23FDFD823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370F3-84A1-4240-B120-1847FC118E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9B37FC-39DA-70B1-ECEA-68C1FE14B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30" y="2801110"/>
            <a:ext cx="4066040" cy="1255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09196-1FDD-8FCE-DCBF-065545B901A5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F299DC-DFB0-89E3-4C7D-F180B93738AD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49132A-B5CC-847A-64E9-DA47CF2702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688" y="44662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CBC6C23-E8C5-2A76-55C2-257E11A223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688" y="49107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187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184CBDA-8B42-AB34-E018-02CD9ACDFE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688" y="5398517"/>
            <a:ext cx="5256212" cy="698572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Phone: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041C15B-3000-C418-4613-F4D4793382CE}"/>
              </a:ext>
            </a:extLst>
          </p:cNvPr>
          <p:cNvSpPr/>
          <p:nvPr userDrawn="1"/>
        </p:nvSpPr>
        <p:spPr>
          <a:xfrm flipH="1" flipV="1">
            <a:off x="11232024" y="-12701"/>
            <a:ext cx="959972" cy="232727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Title to Slide, Arial Bold 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2pPr>
            <a:lvl3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: Valkyri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Title to Slide, Arial Bold 32pt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2445596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E8F608-2D4B-3436-F677-65AAC4B65C62}"/>
              </a:ext>
            </a:extLst>
          </p:cNvPr>
          <p:cNvSpPr/>
          <p:nvPr userDrawn="1"/>
        </p:nvSpPr>
        <p:spPr>
          <a:xfrm>
            <a:off x="1" y="0"/>
            <a:ext cx="3746075" cy="6894576"/>
          </a:xfrm>
          <a:custGeom>
            <a:avLst/>
            <a:gdLst>
              <a:gd name="connsiteX0" fmla="*/ 0 w 3746075"/>
              <a:gd name="connsiteY0" fmla="*/ 0 h 6894576"/>
              <a:gd name="connsiteX1" fmla="*/ 1401672 w 3746075"/>
              <a:gd name="connsiteY1" fmla="*/ 0 h 6894576"/>
              <a:gd name="connsiteX2" fmla="*/ 1401672 w 3746075"/>
              <a:gd name="connsiteY2" fmla="*/ 615 h 6894576"/>
              <a:gd name="connsiteX3" fmla="*/ 3746075 w 3746075"/>
              <a:gd name="connsiteY3" fmla="*/ 6893960 h 6894576"/>
              <a:gd name="connsiteX4" fmla="*/ 1401672 w 3746075"/>
              <a:gd name="connsiteY4" fmla="*/ 6893960 h 6894576"/>
              <a:gd name="connsiteX5" fmla="*/ 1401672 w 3746075"/>
              <a:gd name="connsiteY5" fmla="*/ 6894576 h 6894576"/>
              <a:gd name="connsiteX6" fmla="*/ 0 w 3746075"/>
              <a:gd name="connsiteY6" fmla="*/ 6894576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075" h="6894576">
                <a:moveTo>
                  <a:pt x="0" y="0"/>
                </a:moveTo>
                <a:lnTo>
                  <a:pt x="1401672" y="0"/>
                </a:lnTo>
                <a:lnTo>
                  <a:pt x="1401672" y="615"/>
                </a:lnTo>
                <a:lnTo>
                  <a:pt x="3746075" y="6893960"/>
                </a:lnTo>
                <a:lnTo>
                  <a:pt x="1401672" y="6893960"/>
                </a:lnTo>
                <a:lnTo>
                  <a:pt x="1401672" y="6894576"/>
                </a:lnTo>
                <a:lnTo>
                  <a:pt x="0" y="689457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E81-3AE7-4E41-B62E-76250D9FA4D3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Slide: Option A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D2EA03-2C1D-C218-9702-76D815073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54496"/>
            <a:ext cx="1828800" cy="4776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71AC52-73A7-020E-05F9-3F0963EC6EB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14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1847703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D045B2-13ED-6BEE-4FB5-EEFAED2414EF}"/>
              </a:ext>
            </a:extLst>
          </p:cNvPr>
          <p:cNvSpPr/>
          <p:nvPr userDrawn="1"/>
        </p:nvSpPr>
        <p:spPr>
          <a:xfrm flipH="1" flipV="1">
            <a:off x="1296508" y="1"/>
            <a:ext cx="1672677" cy="4432791"/>
          </a:xfrm>
          <a:custGeom>
            <a:avLst/>
            <a:gdLst>
              <a:gd name="connsiteX0" fmla="*/ 1672677 w 1672677"/>
              <a:gd name="connsiteY0" fmla="*/ 4432791 h 4432791"/>
              <a:gd name="connsiteX1" fmla="*/ 1507577 w 1672677"/>
              <a:gd name="connsiteY1" fmla="*/ 4432791 h 4432791"/>
              <a:gd name="connsiteX2" fmla="*/ 0 w 1672677"/>
              <a:gd name="connsiteY2" fmla="*/ 0 h 4432791"/>
              <a:gd name="connsiteX3" fmla="*/ 165100 w 1672677"/>
              <a:gd name="connsiteY3" fmla="*/ 0 h 44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677" h="4432791">
                <a:moveTo>
                  <a:pt x="1672677" y="4432791"/>
                </a:moveTo>
                <a:lnTo>
                  <a:pt x="1507577" y="4432791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rgbClr val="094074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Section Title Slide: Option B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A46A9AE-2814-F1AC-B53B-990B8E56FC25}"/>
              </a:ext>
            </a:extLst>
          </p:cNvPr>
          <p:cNvSpPr/>
          <p:nvPr userDrawn="1"/>
        </p:nvSpPr>
        <p:spPr>
          <a:xfrm flipH="1" flipV="1">
            <a:off x="1898504" y="2786222"/>
            <a:ext cx="1555045" cy="4086913"/>
          </a:xfrm>
          <a:custGeom>
            <a:avLst/>
            <a:gdLst>
              <a:gd name="connsiteX0" fmla="*/ 1555045 w 1555045"/>
              <a:gd name="connsiteY0" fmla="*/ 4086913 h 4086913"/>
              <a:gd name="connsiteX1" fmla="*/ 1389945 w 1555045"/>
              <a:gd name="connsiteY1" fmla="*/ 4086913 h 4086913"/>
              <a:gd name="connsiteX2" fmla="*/ 0 w 1555045"/>
              <a:gd name="connsiteY2" fmla="*/ 0 h 4086913"/>
              <a:gd name="connsiteX3" fmla="*/ 165100 w 1555045"/>
              <a:gd name="connsiteY3" fmla="*/ 0 h 408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045" h="4086913">
                <a:moveTo>
                  <a:pt x="1555045" y="4086913"/>
                </a:moveTo>
                <a:lnTo>
                  <a:pt x="1389945" y="408691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1632222" y="-1"/>
            <a:ext cx="559776" cy="152986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58D383-3A51-9358-6281-59CBA82233F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F4D00-8D1D-7E8D-6CD6-A6F103CC879D}"/>
              </a:ext>
            </a:extLst>
          </p:cNvPr>
          <p:cNvSpPr/>
          <p:nvPr userDrawn="1"/>
        </p:nvSpPr>
        <p:spPr>
          <a:xfrm>
            <a:off x="205408" y="199512"/>
            <a:ext cx="11774949" cy="6027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0690352" y="-12701"/>
            <a:ext cx="1501646" cy="364046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094074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3250F-4463-B6FC-00A0-271D6C976BB0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88134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2632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AA95-7CB8-A8E1-1564-B8BD25C63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7864"/>
            <a:ext cx="5562600" cy="474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C7AF6-E3CC-41EF-5F34-7E89CDC78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7864"/>
            <a:ext cx="5614416" cy="47482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9A14-211A-4380-901C-C96D2375F84E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52CCB-9FEB-B14A-74FE-2E07A07A109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9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722AC-F775-AF31-38AE-3EAB257C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4EC0B-7EF6-D397-BA17-74A9C0CC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11329416" cy="474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723E-1595-4AF7-9810-2E25AFDE1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77575" y="122047"/>
            <a:ext cx="940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E0F1-8597-4534-8D8F-665144C3B403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0532-D036-5505-11E7-3B5BE096E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2184-D354-3E4A-E861-6AB31863B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6333123-9E14-E7DA-ED66-C250E53ACACA}"/>
              </a:ext>
            </a:extLst>
          </p:cNvPr>
          <p:cNvSpPr/>
          <p:nvPr userDrawn="1"/>
        </p:nvSpPr>
        <p:spPr>
          <a:xfrm flipH="1" flipV="1">
            <a:off x="11708638" y="144866"/>
            <a:ext cx="483362" cy="1319708"/>
          </a:xfrm>
          <a:custGeom>
            <a:avLst/>
            <a:gdLst>
              <a:gd name="connsiteX0" fmla="*/ 0 w 483362"/>
              <a:gd name="connsiteY0" fmla="*/ 1319708 h 1319708"/>
              <a:gd name="connsiteX1" fmla="*/ 483362 w 483362"/>
              <a:gd name="connsiteY1" fmla="*/ 1319708 h 1319708"/>
              <a:gd name="connsiteX2" fmla="*/ 0 w 483362"/>
              <a:gd name="connsiteY2" fmla="*/ 0 h 1319708"/>
              <a:gd name="connsiteX3" fmla="*/ 0 w 483362"/>
              <a:gd name="connsiteY3" fmla="*/ 323692 h 13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362" h="1319708">
                <a:moveTo>
                  <a:pt x="0" y="1319708"/>
                </a:moveTo>
                <a:lnTo>
                  <a:pt x="483362" y="1319708"/>
                </a:lnTo>
                <a:lnTo>
                  <a:pt x="0" y="0"/>
                </a:lnTo>
                <a:lnTo>
                  <a:pt x="0" y="323692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561BD6-99AF-5697-B0FC-246CE7C47B67}"/>
              </a:ext>
            </a:extLst>
          </p:cNvPr>
          <p:cNvSpPr/>
          <p:nvPr userDrawn="1"/>
        </p:nvSpPr>
        <p:spPr>
          <a:xfrm flipH="1" flipV="1">
            <a:off x="11771376" y="-7366"/>
            <a:ext cx="420624" cy="1148416"/>
          </a:xfrm>
          <a:custGeom>
            <a:avLst/>
            <a:gdLst>
              <a:gd name="connsiteX0" fmla="*/ 0 w 420624"/>
              <a:gd name="connsiteY0" fmla="*/ 1148416 h 1148416"/>
              <a:gd name="connsiteX1" fmla="*/ 420624 w 420624"/>
              <a:gd name="connsiteY1" fmla="*/ 1148416 h 1148416"/>
              <a:gd name="connsiteX2" fmla="*/ 0 w 420624"/>
              <a:gd name="connsiteY2" fmla="*/ 0 h 1148416"/>
              <a:gd name="connsiteX3" fmla="*/ 0 w 420624"/>
              <a:gd name="connsiteY3" fmla="*/ 1148416 h 114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" h="1148416">
                <a:moveTo>
                  <a:pt x="0" y="1148416"/>
                </a:moveTo>
                <a:lnTo>
                  <a:pt x="420624" y="1148416"/>
                </a:lnTo>
                <a:lnTo>
                  <a:pt x="0" y="0"/>
                </a:lnTo>
                <a:lnTo>
                  <a:pt x="0" y="114841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8E400D-37B1-1D85-70A0-1B68139233A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10013"/>
            <a:ext cx="1829718" cy="5651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198E8E-0B89-F09C-E152-FF04F8F1E57C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971DB6-7A4B-5C8D-DB28-4BAD638907A1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8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216152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Wingdings 3" panose="05040102010807070707" pitchFamily="18" charset="2"/>
        <a:buChar char=""/>
        <a:tabLst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»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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4996-8B73-B771-104C-BA39FE4C4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6229" y="356576"/>
            <a:ext cx="7437120" cy="2743200"/>
          </a:xfrm>
        </p:spPr>
        <p:txBody>
          <a:bodyPr/>
          <a:lstStyle/>
          <a:p>
            <a:r>
              <a:rPr lang="en-US" dirty="0"/>
              <a:t>Status of Current </a:t>
            </a:r>
            <a:br>
              <a:rPr lang="en-US" dirty="0"/>
            </a:br>
            <a:r>
              <a:rPr lang="en-US" dirty="0"/>
              <a:t>JTLS-GO Releases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13BB8-49A9-06E1-80DF-387F9C0B6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6229" y="3733759"/>
            <a:ext cx="7437120" cy="1424089"/>
          </a:xfrm>
        </p:spPr>
        <p:txBody>
          <a:bodyPr>
            <a:normAutofit/>
          </a:bodyPr>
          <a:lstStyle/>
          <a:p>
            <a:r>
              <a:rPr lang="en-US" dirty="0"/>
              <a:t>Eric McDonald</a:t>
            </a:r>
          </a:p>
          <a:p>
            <a:r>
              <a:rPr lang="en-US" dirty="0"/>
              <a:t>Director of Development</a:t>
            </a:r>
          </a:p>
          <a:p>
            <a:r>
              <a:rPr lang="en-US" dirty="0"/>
              <a:t>JTLS-GO</a:t>
            </a:r>
          </a:p>
        </p:txBody>
      </p:sp>
    </p:spTree>
    <p:extLst>
      <p:ext uri="{BB962C8B-B14F-4D97-AF65-F5344CB8AC3E}">
        <p14:creationId xmlns:p14="http://schemas.microsoft.com/office/powerpoint/2010/main" val="407917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D6D91-A6AF-0A0A-DF73-2D4EB9003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DF-D3EE-C0BC-F624-24E55836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Flagship.Major.</a:t>
            </a:r>
            <a:r>
              <a:rPr lang="en-US" b="1" u="sng" dirty="0" err="1">
                <a:highlight>
                  <a:srgbClr val="C0C0C0"/>
                </a:highlight>
              </a:rPr>
              <a:t>Minor</a:t>
            </a:r>
            <a:r>
              <a:rPr lang="en-US" dirty="0" err="1"/>
              <a:t>.Patch</a:t>
            </a:r>
            <a:r>
              <a:rPr lang="en-US" dirty="0"/>
              <a:t> (</a:t>
            </a:r>
            <a:r>
              <a:rPr lang="en-US" i="1" dirty="0"/>
              <a:t>v</a:t>
            </a:r>
            <a:r>
              <a:rPr lang="en-US" dirty="0">
                <a:latin typeface="Consolas" panose="020B0609020204030204" pitchFamily="49" charset="0"/>
              </a:rPr>
              <a:t>6</a:t>
            </a:r>
            <a:r>
              <a:rPr lang="en-US" i="1" dirty="0">
                <a:latin typeface="Consolas" panose="020B0609020204030204" pitchFamily="49" charset="0"/>
              </a:rPr>
              <a:t>.3.</a:t>
            </a:r>
            <a:r>
              <a:rPr lang="en-US" b="1" i="1" u="sng" dirty="0">
                <a:highlight>
                  <a:srgbClr val="C0C0C0"/>
                </a:highlight>
                <a:latin typeface="Consolas" panose="020B0609020204030204" pitchFamily="49" charset="0"/>
              </a:rPr>
              <a:t>4</a:t>
            </a:r>
            <a:r>
              <a:rPr lang="en-US" i="1" dirty="0">
                <a:latin typeface="Consolas" panose="020B0609020204030204" pitchFamily="49" charset="0"/>
              </a:rPr>
              <a:t>.0</a:t>
            </a:r>
            <a:r>
              <a:rPr lang="en-US" i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2365-70A5-9A62-C950-40F91F5E3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Minor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Version – backward compatible features and fixes</a:t>
            </a:r>
          </a:p>
          <a:p>
            <a:r>
              <a:rPr lang="en-US" dirty="0"/>
              <a:t>Quarterly maintenance releases of 3</a:t>
            </a:r>
            <a:r>
              <a:rPr lang="en-US" baseline="30000" dirty="0"/>
              <a:t>rd</a:t>
            </a:r>
            <a:r>
              <a:rPr lang="en-US" dirty="0"/>
              <a:t> Party tools (Java, Postgres)</a:t>
            </a:r>
          </a:p>
          <a:p>
            <a:r>
              <a:rPr lang="en-US" dirty="0"/>
              <a:t>Configuration changes, code fixes, small improvements</a:t>
            </a:r>
          </a:p>
          <a:p>
            <a:r>
              <a:rPr lang="en-US" dirty="0"/>
              <a:t>No database format changes</a:t>
            </a:r>
          </a:p>
          <a:p>
            <a:r>
              <a:rPr lang="en-US" dirty="0"/>
              <a:t>No breaking JDSP API changes</a:t>
            </a:r>
          </a:p>
          <a:p>
            <a:pPr lvl="1"/>
            <a:r>
              <a:rPr lang="en-US" dirty="0"/>
              <a:t>No need to worry about linked software</a:t>
            </a:r>
          </a:p>
          <a:p>
            <a:pPr lvl="2"/>
            <a:r>
              <a:rPr lang="en-US" dirty="0"/>
              <a:t>Errors may have been fixed in the JDSP API</a:t>
            </a:r>
          </a:p>
          <a:p>
            <a:pPr lvl="2"/>
            <a:r>
              <a:rPr lang="en-US" dirty="0"/>
              <a:t>Make sure to read Chapter 1 of Version Description Document (VDD)</a:t>
            </a:r>
          </a:p>
          <a:p>
            <a:r>
              <a:rPr lang="en-US" dirty="0"/>
              <a:t>Adoption of Minor versions can be immediate</a:t>
            </a:r>
          </a:p>
          <a:p>
            <a:r>
              <a:rPr lang="en-US" dirty="0"/>
              <a:t>Recommendation to use the newest/best available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AC799-356E-2FDB-E593-C38CCE7D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80F08-E4FC-1433-585F-87BC8E6F0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48FA-F193-F49E-86B5-F9C1C8E0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Flagship.Major.Minor.</a:t>
            </a:r>
            <a:r>
              <a:rPr lang="en-US" b="1" u="sng" dirty="0" err="1">
                <a:highlight>
                  <a:srgbClr val="C0C0C0"/>
                </a:highlight>
              </a:rPr>
              <a:t>Patch</a:t>
            </a:r>
            <a:r>
              <a:rPr lang="en-US" dirty="0"/>
              <a:t> (</a:t>
            </a:r>
            <a:r>
              <a:rPr lang="en-US" i="1" dirty="0"/>
              <a:t>v</a:t>
            </a:r>
            <a:r>
              <a:rPr lang="en-US" dirty="0">
                <a:latin typeface="Consolas" panose="020B0609020204030204" pitchFamily="49" charset="0"/>
              </a:rPr>
              <a:t>6</a:t>
            </a:r>
            <a:r>
              <a:rPr lang="en-US" i="1" dirty="0">
                <a:latin typeface="Consolas" panose="020B0609020204030204" pitchFamily="49" charset="0"/>
              </a:rPr>
              <a:t>.3.4.</a:t>
            </a:r>
            <a:r>
              <a:rPr lang="en-US" b="1" i="1" u="sng" dirty="0">
                <a:highlight>
                  <a:srgbClr val="C0C0C0"/>
                </a:highlight>
                <a:latin typeface="Consolas" panose="020B0609020204030204" pitchFamily="49" charset="0"/>
              </a:rPr>
              <a:t>0</a:t>
            </a:r>
            <a:r>
              <a:rPr lang="en-US" i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8F73-16E2-4D07-FE77-B65692E6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Patch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Version – bug fix release, backward compatible</a:t>
            </a:r>
          </a:p>
          <a:p>
            <a:r>
              <a:rPr lang="en-US" dirty="0"/>
              <a:t>Solve immediate problem of specific user</a:t>
            </a:r>
          </a:p>
          <a:p>
            <a:r>
              <a:rPr lang="en-US" dirty="0"/>
              <a:t>Bring latest version to an exercise</a:t>
            </a:r>
          </a:p>
          <a:p>
            <a:r>
              <a:rPr lang="en-US" dirty="0"/>
              <a:t>Not an officially delivered release</a:t>
            </a:r>
          </a:p>
          <a:p>
            <a:r>
              <a:rPr lang="en-US" dirty="0"/>
              <a:t>Not all users notified</a:t>
            </a:r>
          </a:p>
          <a:p>
            <a:r>
              <a:rPr lang="en-US" dirty="0"/>
              <a:t>No formal VDD delivered</a:t>
            </a:r>
          </a:p>
          <a:p>
            <a:r>
              <a:rPr lang="en-US" dirty="0"/>
              <a:t>If an organization has an upcoming exercise:</a:t>
            </a:r>
          </a:p>
          <a:p>
            <a:pPr lvl="1"/>
            <a:r>
              <a:rPr lang="en-US" dirty="0"/>
              <a:t>Monitor </a:t>
            </a:r>
            <a:r>
              <a:rPr lang="en-US" i="1" dirty="0">
                <a:latin typeface="Consolas" panose="020B0609020204030204" pitchFamily="49" charset="0"/>
              </a:rPr>
              <a:t>rolands.com</a:t>
            </a:r>
            <a:r>
              <a:rPr lang="en-US" dirty="0"/>
              <a:t>  </a:t>
            </a:r>
            <a:r>
              <a:rPr lang="en-US" dirty="0">
                <a:latin typeface="Aptos Mono" panose="020B0009020202020204" pitchFamily="49" charset="0"/>
              </a:rPr>
              <a:t>0</a:t>
            </a:r>
            <a:r>
              <a:rPr lang="en-US" dirty="0"/>
              <a:t>Readme (changelog)</a:t>
            </a:r>
          </a:p>
          <a:p>
            <a:pPr lvl="1"/>
            <a:r>
              <a:rPr lang="en-US" dirty="0"/>
              <a:t>Ask help desk for list of fixes since last </a:t>
            </a:r>
            <a:r>
              <a:rPr lang="en-US" b="1" u="sng" dirty="0"/>
              <a:t>Patch</a:t>
            </a:r>
            <a:r>
              <a:rPr lang="en-US" dirty="0"/>
              <a:t> release</a:t>
            </a:r>
          </a:p>
          <a:p>
            <a:pPr lvl="1"/>
            <a:r>
              <a:rPr lang="en-US" dirty="0"/>
              <a:t>Simply Need To Ask For Interim Release To Support Exercise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78A43-DFF0-C33A-CA4D-3A584583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6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5AB263-F67D-EB9E-B78D-F29A982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0E162C-FDC8-C0D0-524A-4D4D8CC403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Release Support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054DB74-A083-736E-1894-5AA8F50CA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1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316-1277-E324-246C-2E551F20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Release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7E59B-CC23-2935-97CC-0427B61AE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7864"/>
            <a:ext cx="11066207" cy="4748213"/>
          </a:xfrm>
        </p:spPr>
        <p:txBody>
          <a:bodyPr>
            <a:normAutofit/>
          </a:bodyPr>
          <a:lstStyle/>
          <a:p>
            <a:r>
              <a:rPr lang="en-US" dirty="0"/>
              <a:t>Current Releases</a:t>
            </a:r>
          </a:p>
          <a:p>
            <a:pPr lvl="1"/>
            <a:r>
              <a:rPr lang="en-US" dirty="0"/>
              <a:t>JTLS-GO 6.2 – Expected EOL June 2025</a:t>
            </a:r>
          </a:p>
          <a:p>
            <a:pPr lvl="1"/>
            <a:r>
              <a:rPr lang="en-US" dirty="0"/>
              <a:t>JTLS-GO 6.3 – Current Release</a:t>
            </a:r>
          </a:p>
          <a:p>
            <a:pPr lvl="2"/>
            <a:r>
              <a:rPr lang="en-US" dirty="0"/>
              <a:t>JS/J7 Operations &amp; Maintenance Task </a:t>
            </a:r>
          </a:p>
          <a:p>
            <a:pPr lvl="2"/>
            <a:r>
              <a:rPr lang="en-US" dirty="0"/>
              <a:t>Support ends 12 months after release of JTLS-GO 6.4</a:t>
            </a:r>
          </a:p>
          <a:p>
            <a:pPr lvl="1"/>
            <a:r>
              <a:rPr lang="en-US" dirty="0"/>
              <a:t>JTLS-GO 6.4 – Planned Future Release – June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6CF73-0EFE-4919-C013-2A708506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4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6EB0D5-CC4B-0C19-217D-5E4B4B54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C5639A-4B84-1CC6-A4C2-AF83BA070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Team Updates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B0F1488-3795-D324-5080-5EB69AEADD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9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316-1277-E324-246C-2E551F20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7E59B-CC23-2935-97CC-0427B61AE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248846" cy="4748213"/>
          </a:xfrm>
        </p:spPr>
        <p:txBody>
          <a:bodyPr>
            <a:normAutofit/>
          </a:bodyPr>
          <a:lstStyle/>
          <a:p>
            <a:r>
              <a:rPr lang="en-US" dirty="0"/>
              <a:t>Training Room Update</a:t>
            </a:r>
          </a:p>
          <a:p>
            <a:pPr lvl="1"/>
            <a:r>
              <a:rPr lang="en-US" dirty="0"/>
              <a:t>Virtualized machines</a:t>
            </a:r>
          </a:p>
          <a:p>
            <a:pPr lvl="1"/>
            <a:r>
              <a:rPr lang="en-US" dirty="0"/>
              <a:t>Thin clients at each station</a:t>
            </a:r>
          </a:p>
          <a:p>
            <a:pPr lvl="1"/>
            <a:r>
              <a:rPr lang="en-US" dirty="0"/>
              <a:t>More efficient management of versions</a:t>
            </a:r>
          </a:p>
          <a:p>
            <a:pPr lvl="1"/>
            <a:r>
              <a:rPr lang="en-US" dirty="0"/>
              <a:t>Easier to meet training needs</a:t>
            </a:r>
          </a:p>
          <a:p>
            <a:pPr lvl="1"/>
            <a:r>
              <a:rPr lang="en-US" dirty="0"/>
              <a:t>Instructors and trainees have remote access to the virtualized environment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🔗</a:t>
            </a:r>
            <a:r>
              <a:rPr lang="en-US" i="1" dirty="0">
                <a:latin typeface="Consolas" panose="020B0609020204030204" pitchFamily="49" charset="0"/>
              </a:rPr>
              <a:t>classroom.rolands.com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6CF73-0EFE-4919-C013-2A708506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picture containing tree, building, outdoor, sky&#10;&#10;AI-generated content may be incorrect.">
            <a:extLst>
              <a:ext uri="{FF2B5EF4-FFF2-40B4-BE49-F238E27FC236}">
                <a16:creationId xmlns:a16="http://schemas.microsoft.com/office/drawing/2014/main" id="{DDAF45CB-8B94-9112-7FC0-AC9A027E8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29" y="136525"/>
            <a:ext cx="4304071" cy="26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6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77C0-8EEE-1C3C-780C-6C91AED1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842C1-C674-5CA2-0B5B-2BA2212FE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moved to virtualized machine environment</a:t>
            </a:r>
          </a:p>
          <a:p>
            <a:r>
              <a:rPr lang="en-US" dirty="0"/>
              <a:t>Growing pains are beginning to ease</a:t>
            </a:r>
          </a:p>
          <a:p>
            <a:r>
              <a:rPr lang="en-US" dirty="0"/>
              <a:t>Simplified systems </a:t>
            </a:r>
            <a:br>
              <a:rPr lang="en-US" dirty="0"/>
            </a:br>
            <a:r>
              <a:rPr lang="en-US" dirty="0"/>
              <a:t>maintenance and access</a:t>
            </a:r>
          </a:p>
          <a:p>
            <a:r>
              <a:rPr lang="en-US" dirty="0"/>
              <a:t>Plans for tiered </a:t>
            </a:r>
            <a:br>
              <a:rPr lang="en-US" dirty="0"/>
            </a:br>
            <a:r>
              <a:rPr lang="en-US" dirty="0"/>
              <a:t>maintenance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44C85-28AF-F4DB-3518-2D23CABA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29FDC6-E569-AC20-9808-495080312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59" y="2699515"/>
            <a:ext cx="4645741" cy="348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6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40E7-895A-55F8-FE60-329DE41C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B421A-47BF-3BC8-F7DE-D825480E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Detailed tracking and more transparent responses</a:t>
            </a:r>
          </a:p>
          <a:p>
            <a:r>
              <a:rPr lang="en-US" dirty="0"/>
              <a:t>Quicker notification of user communications</a:t>
            </a:r>
          </a:p>
          <a:p>
            <a:r>
              <a:rPr lang="en-US" dirty="0"/>
              <a:t>Collaborative management for the whole team</a:t>
            </a:r>
            <a:endParaRPr lang="en-US" i="1" dirty="0">
              <a:latin typeface="Consolas" panose="020B0609020204030204" pitchFamily="49" charset="0"/>
            </a:endParaRPr>
          </a:p>
          <a:p>
            <a:pPr marL="457200" lvl="1" indent="0" algn="ctr">
              <a:buNone/>
            </a:pPr>
            <a:r>
              <a:rPr lang="en-US" i="1" dirty="0">
                <a:latin typeface="Consolas" panose="020B0609020204030204" pitchFamily="49" charset="0"/>
              </a:rPr>
              <a:t>		</a:t>
            </a:r>
          </a:p>
          <a:p>
            <a:pPr marL="457200" lvl="1" indent="0">
              <a:buNone/>
            </a:pPr>
            <a:r>
              <a:rPr lang="en-US" i="1" dirty="0">
                <a:latin typeface="Consolas" panose="020B0609020204030204" pitchFamily="49" charset="0"/>
              </a:rPr>
              <a:t>         </a:t>
            </a:r>
            <a:r>
              <a:rPr lang="en-US" dirty="0">
                <a:latin typeface="Consolas" panose="020B0609020204030204" pitchFamily="49" charset="0"/>
              </a:rPr>
              <a:t>🔗</a:t>
            </a:r>
            <a:r>
              <a:rPr lang="en-US" i="1" dirty="0">
                <a:latin typeface="Consolas" panose="020B0609020204030204" pitchFamily="49" charset="0"/>
              </a:rPr>
              <a:t>jtlshelpdesk.valkyrie.com</a:t>
            </a:r>
            <a:br>
              <a:rPr lang="en-US" i="1" dirty="0">
                <a:latin typeface="Consolas" panose="020B0609020204030204" pitchFamily="49" charset="0"/>
              </a:rPr>
            </a:br>
            <a:br>
              <a:rPr lang="en-US" i="1" dirty="0">
                <a:latin typeface="Consolas" panose="020B0609020204030204" pitchFamily="49" charset="0"/>
              </a:rPr>
            </a:br>
            <a:r>
              <a:rPr lang="en-US" i="1" dirty="0">
                <a:latin typeface="Consolas" panose="020B0609020204030204" pitchFamily="49" charset="0"/>
              </a:rPr>
              <a:t>            </a:t>
            </a:r>
            <a:r>
              <a:rPr lang="en-US" dirty="0">
                <a:latin typeface="Consolas" panose="020B0609020204030204" pitchFamily="49" charset="0"/>
              </a:rPr>
              <a:t>✉️</a:t>
            </a:r>
            <a:r>
              <a:rPr lang="en-US" i="1" dirty="0">
                <a:latin typeface="Consolas" panose="020B0609020204030204" pitchFamily="49" charset="0"/>
              </a:rPr>
              <a:t>jtlsgo@valkyrie.com</a:t>
            </a:r>
            <a:br>
              <a:rPr lang="en-US" i="1" dirty="0">
                <a:latin typeface="Consolas" panose="020B0609020204030204" pitchFamily="49" charset="0"/>
              </a:rPr>
            </a:br>
            <a:endParaRPr lang="en-US" i="1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EC10E-C7B8-5955-6832-658C1083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0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167E-DBCA-897B-9E97-F0F2225A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Repository Realignment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5BCA5-FF36-2C31-C3A6-94F9851B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>
                <a:latin typeface="Aptos" panose="020B0004020202020204" pitchFamily="34" charset="0"/>
              </a:rPr>
              <a:t>18</a:t>
            </a:fld>
            <a:endParaRPr lang="en-US">
              <a:latin typeface="Aptos" panose="020B00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CF7CD7-B91A-EB18-E441-877A5231EA9A}"/>
              </a:ext>
            </a:extLst>
          </p:cNvPr>
          <p:cNvGrpSpPr/>
          <p:nvPr/>
        </p:nvGrpSpPr>
        <p:grpSpPr>
          <a:xfrm>
            <a:off x="1608315" y="977471"/>
            <a:ext cx="8975369" cy="5236740"/>
            <a:chOff x="81997" y="1039114"/>
            <a:chExt cx="8975369" cy="523674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CA8B1-B15F-8F88-ECB4-5EE527D99F46}"/>
                </a:ext>
              </a:extLst>
            </p:cNvPr>
            <p:cNvSpPr/>
            <p:nvPr/>
          </p:nvSpPr>
          <p:spPr>
            <a:xfrm>
              <a:off x="81997" y="3575224"/>
              <a:ext cx="2655369" cy="186145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AMERICA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6 Sides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31 Countries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America Terrain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299D4AF-7021-3BAB-F93F-3E00B19DE796}"/>
                </a:ext>
              </a:extLst>
            </p:cNvPr>
            <p:cNvSpPr/>
            <p:nvPr/>
          </p:nvSpPr>
          <p:spPr>
            <a:xfrm>
              <a:off x="2700403" y="2725019"/>
              <a:ext cx="3743193" cy="13680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JTLS-GO </a:t>
              </a:r>
              <a:r>
                <a:rPr lang="en-US" sz="1600" b="1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REPOSITORY</a:t>
              </a:r>
              <a:r>
                <a:rPr lang="en-US" sz="16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 DATABASE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14 Sides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23 Countries (Factions)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Detailed Terrain for Korea 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B4C7620-3154-72D6-C318-2ECDCF5D4D4A}"/>
                </a:ext>
              </a:extLst>
            </p:cNvPr>
            <p:cNvSpPr/>
            <p:nvPr/>
          </p:nvSpPr>
          <p:spPr>
            <a:xfrm>
              <a:off x="349088" y="1039114"/>
              <a:ext cx="2655369" cy="186145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EUROPE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7 Sides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43 Countries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Europe Terrain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46A7278-D138-4140-A25E-9ABB0D6BBA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94857" y="2503714"/>
              <a:ext cx="381746" cy="3013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6101A72-38C1-DB6B-D19B-D7AF894BFD29}"/>
                </a:ext>
              </a:extLst>
            </p:cNvPr>
            <p:cNvSpPr/>
            <p:nvPr/>
          </p:nvSpPr>
          <p:spPr>
            <a:xfrm>
              <a:off x="6157379" y="1039114"/>
              <a:ext cx="2655369" cy="186145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Africa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5 Sides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54 Countries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Africa Terrain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39A1595-7FD2-24B1-CD9C-617335A972D8}"/>
                </a:ext>
              </a:extLst>
            </p:cNvPr>
            <p:cNvSpPr/>
            <p:nvPr/>
          </p:nvSpPr>
          <p:spPr>
            <a:xfrm>
              <a:off x="6401997" y="3575224"/>
              <a:ext cx="2655369" cy="186145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MENA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6 Sides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21 Countries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MENA Terrain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B2FCA6-E228-800F-C192-CA623DC873D7}"/>
                </a:ext>
              </a:extLst>
            </p:cNvPr>
            <p:cNvSpPr/>
            <p:nvPr/>
          </p:nvSpPr>
          <p:spPr>
            <a:xfrm>
              <a:off x="3244314" y="4414396"/>
              <a:ext cx="2655369" cy="186145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ASIA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5 Sides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38 Countries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10000"/>
                    </a:schemeClr>
                  </a:solidFill>
                  <a:latin typeface="Aptos" panose="020B0004020202020204" pitchFamily="34" charset="0"/>
                </a:rPr>
                <a:t>Asia Terrain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D4AF35E-1DD5-36E0-A01A-DFF435F7F069}"/>
                </a:ext>
              </a:extLst>
            </p:cNvPr>
            <p:cNvCxnSpPr>
              <a:cxnSpLocks/>
            </p:cNvCxnSpPr>
            <p:nvPr/>
          </p:nvCxnSpPr>
          <p:spPr>
            <a:xfrm>
              <a:off x="4571998" y="4093028"/>
              <a:ext cx="0" cy="4934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FFB9E92-F21B-8103-7361-3FC4D212F7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5529" y="4022453"/>
              <a:ext cx="539231" cy="3172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A5D9FF-5B5A-A64B-E641-84ED878AF4E5}"/>
                </a:ext>
              </a:extLst>
            </p:cNvPr>
            <p:cNvSpPr txBox="1"/>
            <p:nvPr/>
          </p:nvSpPr>
          <p:spPr>
            <a:xfrm>
              <a:off x="3526968" y="1190571"/>
              <a:ext cx="2090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Terrain Grids       </a:t>
              </a:r>
            </a:p>
            <a:p>
              <a:pPr algn="ctr"/>
              <a:r>
                <a:rPr lang="en-US" dirty="0">
                  <a:latin typeface="Aptos" panose="020B0004020202020204" pitchFamily="34" charset="0"/>
                </a:rPr>
                <a:t>Networks</a:t>
              </a:r>
            </a:p>
            <a:p>
              <a:pPr algn="ctr"/>
              <a:r>
                <a:rPr lang="en-US" dirty="0">
                  <a:latin typeface="Aptos" panose="020B0004020202020204" pitchFamily="34" charset="0"/>
                </a:rPr>
                <a:t>OPFOR </a:t>
              </a:r>
            </a:p>
            <a:p>
              <a:pPr algn="ctr"/>
              <a:r>
                <a:rPr lang="en-US" dirty="0">
                  <a:latin typeface="Aptos" panose="020B0004020202020204" pitchFamily="34" charset="0"/>
                </a:rPr>
                <a:t>Combat Systems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11AF7A-60A5-932C-1470-CC426652396D}"/>
              </a:ext>
            </a:extLst>
          </p:cNvPr>
          <p:cNvCxnSpPr>
            <a:cxnSpLocks/>
          </p:cNvCxnSpPr>
          <p:nvPr/>
        </p:nvCxnSpPr>
        <p:spPr>
          <a:xfrm flipV="1">
            <a:off x="7903907" y="2442071"/>
            <a:ext cx="381746" cy="30135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EAE269-82A4-7865-111F-BB16EDADBBAF}"/>
              </a:ext>
            </a:extLst>
          </p:cNvPr>
          <p:cNvCxnSpPr>
            <a:cxnSpLocks/>
          </p:cNvCxnSpPr>
          <p:nvPr/>
        </p:nvCxnSpPr>
        <p:spPr>
          <a:xfrm>
            <a:off x="7941392" y="3932064"/>
            <a:ext cx="539231" cy="31729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7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36D1-ED14-D56D-F082-C0DE56CC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269188-4597-6D29-1D66-68190E2E2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/ </a:t>
            </a:r>
            <a:br>
              <a:rPr lang="en-US" dirty="0"/>
            </a:br>
            <a:r>
              <a:rPr lang="en-US" dirty="0"/>
              <a:t>Discussion </a:t>
            </a:r>
          </a:p>
        </p:txBody>
      </p:sp>
      <p:pic>
        <p:nvPicPr>
          <p:cNvPr id="11" name="Picture Placeholder 10" descr="Question mark boxes">
            <a:extLst>
              <a:ext uri="{FF2B5EF4-FFF2-40B4-BE49-F238E27FC236}">
                <a16:creationId xmlns:a16="http://schemas.microsoft.com/office/drawing/2014/main" id="{369CFC9B-39AD-1936-E20B-40162226D69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r="16784"/>
          <a:stretch>
            <a:fillRect/>
          </a:stretch>
        </p:blipFill>
        <p:spPr>
          <a:xfrm>
            <a:off x="6577013" y="1198563"/>
            <a:ext cx="5614987" cy="4754562"/>
          </a:xfrm>
        </p:spPr>
      </p:pic>
    </p:spTree>
    <p:extLst>
      <p:ext uri="{BB962C8B-B14F-4D97-AF65-F5344CB8AC3E}">
        <p14:creationId xmlns:p14="http://schemas.microsoft.com/office/powerpoint/2010/main" val="346400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EFCB3-590B-5EE6-96B1-105960D7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2E855E-5B54-D3FC-C7B2-6FBD15785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7633" y="2057400"/>
            <a:ext cx="7437120" cy="2743200"/>
          </a:xfrm>
        </p:spPr>
        <p:txBody>
          <a:bodyPr>
            <a:normAutofit fontScale="90000"/>
          </a:bodyPr>
          <a:lstStyle/>
          <a:p>
            <a:r>
              <a:rPr lang="en-US" dirty="0"/>
              <a:t>- Development Team</a:t>
            </a:r>
            <a:br>
              <a:rPr lang="en-US" dirty="0"/>
            </a:br>
            <a:r>
              <a:rPr lang="en-US" dirty="0"/>
              <a:t>- Release Versioning</a:t>
            </a:r>
            <a:br>
              <a:rPr lang="en-US" dirty="0"/>
            </a:br>
            <a:r>
              <a:rPr lang="en-US" dirty="0"/>
              <a:t>- 6.3 Release Cadence</a:t>
            </a:r>
            <a:br>
              <a:rPr lang="en-US" dirty="0"/>
            </a:br>
            <a:r>
              <a:rPr lang="en-US" dirty="0"/>
              <a:t>- Release Support</a:t>
            </a:r>
            <a:br>
              <a:rPr lang="en-US" dirty="0"/>
            </a:br>
            <a:r>
              <a:rPr lang="en-US" dirty="0"/>
              <a:t>- Team Updates</a:t>
            </a:r>
          </a:p>
        </p:txBody>
      </p:sp>
    </p:spTree>
    <p:extLst>
      <p:ext uri="{BB962C8B-B14F-4D97-AF65-F5344CB8AC3E}">
        <p14:creationId xmlns:p14="http://schemas.microsoft.com/office/powerpoint/2010/main" val="423569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D72F-826E-D522-C597-C37B98E9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JTLS-GO Development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5516-92CF-F3F7-8097-27A186FC7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Small, efficient group of 14</a:t>
            </a:r>
          </a:p>
          <a:p>
            <a:r>
              <a:rPr lang="en-US" dirty="0"/>
              <a:t>Core Model Development</a:t>
            </a:r>
          </a:p>
          <a:p>
            <a:r>
              <a:rPr lang="en-US" dirty="0"/>
              <a:t>Systems and Services</a:t>
            </a:r>
          </a:p>
          <a:p>
            <a:r>
              <a:rPr lang="en-US" dirty="0"/>
              <a:t>Database</a:t>
            </a:r>
          </a:p>
          <a:p>
            <a:r>
              <a:rPr lang="en-US" dirty="0"/>
              <a:t>Frontend / User Interface</a:t>
            </a:r>
          </a:p>
          <a:p>
            <a:r>
              <a:rPr lang="en-US" dirty="0"/>
              <a:t>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B3F07-48FD-0A1B-F137-1A8D53B0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3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91B37-8F53-BB82-7600-C9C1C21BD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6624-53C1-EABA-2D1F-F3B340C7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JTLS-GO Development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1B95A-2F80-15E9-46D0-BDAF1D26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501292-0CD6-AF00-F230-B777D943C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038916"/>
              </p:ext>
            </p:extLst>
          </p:nvPr>
        </p:nvGraphicFramePr>
        <p:xfrm>
          <a:off x="457200" y="1052424"/>
          <a:ext cx="11352362" cy="4937758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3089715">
                  <a:extLst>
                    <a:ext uri="{9D8B030D-6E8A-4147-A177-3AD203B41FA5}">
                      <a16:colId xmlns:a16="http://schemas.microsoft.com/office/drawing/2014/main" val="3697433284"/>
                    </a:ext>
                  </a:extLst>
                </a:gridCol>
                <a:gridCol w="8262647">
                  <a:extLst>
                    <a:ext uri="{9D8B030D-6E8A-4147-A177-3AD203B41FA5}">
                      <a16:colId xmlns:a16="http://schemas.microsoft.com/office/drawing/2014/main" val="3237244182"/>
                    </a:ext>
                  </a:extLst>
                </a:gridCol>
              </a:tblGrid>
              <a:tr h="705394">
                <a:tc>
                  <a:txBody>
                    <a:bodyPr/>
                    <a:lstStyle/>
                    <a:p>
                      <a:pPr lvl="0"/>
                      <a:r>
                        <a:rPr lang="en-US" sz="2400" dirty="0">
                          <a:latin typeface="Aptos" panose="020B0004020202020204" pitchFamily="34" charset="0"/>
                        </a:rPr>
                        <a:t>Ellen Roland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Chief Model Engineer, Systems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094229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Eric McDonald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ptos" panose="020B0004020202020204" pitchFamily="34" charset="0"/>
                        </a:rPr>
                        <a:t>Director, Frontend, Support Tools and Services, Systems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56600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Dr. Donna Womble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ptos" panose="020B0004020202020204" pitchFamily="34" charset="0"/>
                        </a:rPr>
                        <a:t>Model Development, Entity Level Server, Federation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348920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John Hertz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Model Development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98862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Harold Yamauchi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Model Development, Support Tools and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8241747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Robert Ruks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Part Time Model Development</a:t>
                      </a:r>
                      <a:endParaRPr lang="en-US" sz="2400" i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805520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Rick Kalinyak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Part Time Senior Resource</a:t>
                      </a:r>
                      <a:endParaRPr lang="en-US" sz="2400" i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365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17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D472F4-1CFD-723B-DC08-F63B0E5E1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09537"/>
              </p:ext>
            </p:extLst>
          </p:nvPr>
        </p:nvGraphicFramePr>
        <p:xfrm>
          <a:off x="457200" y="1052424"/>
          <a:ext cx="11352362" cy="4937758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3089715">
                  <a:extLst>
                    <a:ext uri="{9D8B030D-6E8A-4147-A177-3AD203B41FA5}">
                      <a16:colId xmlns:a16="http://schemas.microsoft.com/office/drawing/2014/main" val="3697433284"/>
                    </a:ext>
                  </a:extLst>
                </a:gridCol>
                <a:gridCol w="8262647">
                  <a:extLst>
                    <a:ext uri="{9D8B030D-6E8A-4147-A177-3AD203B41FA5}">
                      <a16:colId xmlns:a16="http://schemas.microsoft.com/office/drawing/2014/main" val="3237244182"/>
                    </a:ext>
                  </a:extLst>
                </a:gridCol>
              </a:tblGrid>
              <a:tr h="705394">
                <a:tc>
                  <a:txBody>
                    <a:bodyPr/>
                    <a:lstStyle/>
                    <a:p>
                      <a:pPr lvl="0"/>
                      <a:r>
                        <a:rPr lang="en-US" sz="2400" dirty="0">
                          <a:latin typeface="Aptos" panose="020B0004020202020204" pitchFamily="34" charset="0"/>
                        </a:rPr>
                        <a:t>Zafer Aktan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dirty="0">
                          <a:latin typeface="Aptos" panose="020B0004020202020204" pitchFamily="34" charset="0"/>
                        </a:rPr>
                        <a:t>Database Schema Design and Administration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094229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Dr. Steve Tang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 panose="020B0004020202020204" pitchFamily="34" charset="0"/>
                        </a:rPr>
                        <a:t>Systems Backend, Security, Systems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56600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Jane Wu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Database Frontend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348920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Vance Southern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Data Repository and Scenario Development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98862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Jose Torres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WHIP Frontend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8241747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Bill Lynn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Systems and Support Tools</a:t>
                      </a:r>
                      <a:endParaRPr lang="en-US" sz="2400" i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805520"/>
                  </a:ext>
                </a:extLst>
              </a:tr>
              <a:tr h="705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 panose="020B0004020202020204" pitchFamily="34" charset="0"/>
                        </a:rPr>
                        <a:t>Caspian Forsyth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latin typeface="Aptos" panose="020B0004020202020204" pitchFamily="34" charset="0"/>
                        </a:rPr>
                        <a:t>Testing, Documentation, Senior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36520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6CD72F-826E-D522-C597-C37B98E9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JTLS-GO Development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B3F07-48FD-0A1B-F137-1A8D53B0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0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645A86-D452-7847-FE22-885378CF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CE217E-9DD5-791D-2032-01BABD876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JTLS-GO Release Versioning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0964E57-91DC-409C-3275-2BDE43CBD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1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309B-627C-8813-003A-41F32E97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166C9-24E0-7D6E-BB9C-E17741FC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latin typeface="Aptos Mono" panose="020B0009020202020204" pitchFamily="49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Aptos Mono" panose="020B0009020202020204" pitchFamily="49" charset="0"/>
              </a:rPr>
              <a:t>6.3.4.0</a:t>
            </a:r>
            <a:br>
              <a:rPr lang="en-US" sz="5400" dirty="0">
                <a:latin typeface="Aptos Mono" panose="020B0009020202020204" pitchFamily="49" charset="0"/>
              </a:rPr>
            </a:br>
            <a:endParaRPr lang="en-US" sz="1000" dirty="0">
              <a:latin typeface="Aptos Mono" panose="020B0009020202020204" pitchFamily="49" charset="0"/>
            </a:endParaRPr>
          </a:p>
          <a:p>
            <a:pPr marL="0" indent="0" algn="ctr">
              <a:buNone/>
            </a:pPr>
            <a:r>
              <a:rPr lang="en-US" sz="5400" i="1" dirty="0" err="1">
                <a:latin typeface="Aptos Mono" panose="020B0009020202020204" pitchFamily="49" charset="0"/>
              </a:rPr>
              <a:t>Flagship.Main.Minor.Patch</a:t>
            </a:r>
            <a:endParaRPr lang="en-US" sz="5400" i="1" dirty="0">
              <a:latin typeface="Aptos Mono" panose="020B000902020202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C137E-90D1-6B97-A8E6-2835F15D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2365-2DC9-481B-64DA-A8DFBE51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>
                <a:highlight>
                  <a:srgbClr val="C0C0C0"/>
                </a:highlight>
              </a:rPr>
              <a:t>Flagship</a:t>
            </a:r>
            <a:r>
              <a:rPr lang="en-US" dirty="0" err="1"/>
              <a:t>.Major.Minor.Patch</a:t>
            </a:r>
            <a:r>
              <a:rPr lang="en-US" dirty="0"/>
              <a:t> (</a:t>
            </a:r>
            <a:r>
              <a:rPr lang="en-US" i="1" dirty="0"/>
              <a:t>v</a:t>
            </a:r>
            <a:r>
              <a:rPr lang="en-US" b="1" i="1" u="sng" dirty="0">
                <a:highlight>
                  <a:srgbClr val="C0C0C0"/>
                </a:highlight>
                <a:latin typeface="Consolas" panose="020B0609020204030204" pitchFamily="49" charset="0"/>
              </a:rPr>
              <a:t>6</a:t>
            </a:r>
            <a:r>
              <a:rPr lang="en-US" i="1" dirty="0">
                <a:latin typeface="Consolas" panose="020B0609020204030204" pitchFamily="49" charset="0"/>
              </a:rPr>
              <a:t>.3.4.0</a:t>
            </a:r>
            <a:r>
              <a:rPr lang="en-US" i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824B5-D8E8-2B27-2482-D004360A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Flagship</a:t>
            </a:r>
            <a:r>
              <a:rPr lang="en-US" dirty="0"/>
              <a:t> Release</a:t>
            </a:r>
          </a:p>
          <a:p>
            <a:r>
              <a:rPr lang="en-US" dirty="0"/>
              <a:t>Fundamental, underlying technology changes</a:t>
            </a:r>
          </a:p>
          <a:p>
            <a:pPr lvl="1"/>
            <a:r>
              <a:rPr lang="en-US" dirty="0"/>
              <a:t>JTLS-GO 5.0</a:t>
            </a:r>
          </a:p>
          <a:p>
            <a:pPr lvl="2"/>
            <a:r>
              <a:rPr lang="en-US" dirty="0"/>
              <a:t>Removed Hexagon Terrain – Used Grid Terrain</a:t>
            </a:r>
          </a:p>
          <a:p>
            <a:pPr lvl="1"/>
            <a:r>
              <a:rPr lang="en-US" dirty="0"/>
              <a:t>JTLS-GO 6.0</a:t>
            </a:r>
          </a:p>
          <a:p>
            <a:pPr lvl="2"/>
            <a:r>
              <a:rPr lang="en-US" dirty="0" err="1"/>
              <a:t>Simscript</a:t>
            </a:r>
            <a:r>
              <a:rPr lang="en-US" dirty="0"/>
              <a:t> III</a:t>
            </a:r>
          </a:p>
          <a:p>
            <a:pPr lvl="2"/>
            <a:r>
              <a:rPr lang="en-US" dirty="0"/>
              <a:t>Moved to PostgreSQL from Oracle</a:t>
            </a:r>
          </a:p>
          <a:p>
            <a:r>
              <a:rPr lang="en-US" dirty="0"/>
              <a:t>Requires planning to adopt and understand changes</a:t>
            </a:r>
          </a:p>
          <a:p>
            <a:pPr lvl="1"/>
            <a:r>
              <a:rPr lang="en-US" dirty="0"/>
              <a:t>Possibly a few months</a:t>
            </a:r>
          </a:p>
          <a:p>
            <a:r>
              <a:rPr lang="en-US" dirty="0"/>
              <a:t>Includes database format changes</a:t>
            </a:r>
          </a:p>
          <a:p>
            <a:pPr lvl="1"/>
            <a:r>
              <a:rPr lang="en-US" dirty="0"/>
              <a:t>Conversion tool included</a:t>
            </a:r>
          </a:p>
          <a:p>
            <a:r>
              <a:rPr lang="en-US" dirty="0"/>
              <a:t>Breaking JDSP API changes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075B8-B15A-97F8-F966-8C651C08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0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1136-E710-CD1C-DD80-D914C1BF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D011-85F8-F952-4C8F-AA47C5C7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Flagship.</a:t>
            </a:r>
            <a:r>
              <a:rPr lang="en-US" b="1" u="sng" dirty="0" err="1">
                <a:highlight>
                  <a:srgbClr val="C0C0C0"/>
                </a:highlight>
              </a:rPr>
              <a:t>Major</a:t>
            </a:r>
            <a:r>
              <a:rPr lang="en-US" dirty="0" err="1"/>
              <a:t>.Minor.Patch</a:t>
            </a:r>
            <a:r>
              <a:rPr lang="en-US" dirty="0"/>
              <a:t> (</a:t>
            </a:r>
            <a:r>
              <a:rPr lang="en-US" i="1" dirty="0"/>
              <a:t>v</a:t>
            </a:r>
            <a:r>
              <a:rPr lang="en-US" dirty="0">
                <a:latin typeface="Consolas" panose="020B0609020204030204" pitchFamily="49" charset="0"/>
              </a:rPr>
              <a:t>6</a:t>
            </a:r>
            <a:r>
              <a:rPr lang="en-US" i="1" dirty="0">
                <a:latin typeface="Consolas" panose="020B0609020204030204" pitchFamily="49" charset="0"/>
              </a:rPr>
              <a:t>.</a:t>
            </a:r>
            <a:r>
              <a:rPr lang="en-US" b="1" i="1" u="sng" dirty="0">
                <a:highlight>
                  <a:srgbClr val="C0C0C0"/>
                </a:highlight>
                <a:latin typeface="Consolas" panose="020B0609020204030204" pitchFamily="49" charset="0"/>
              </a:rPr>
              <a:t>3</a:t>
            </a:r>
            <a:r>
              <a:rPr lang="en-US" i="1" dirty="0">
                <a:latin typeface="Consolas" panose="020B0609020204030204" pitchFamily="49" charset="0"/>
              </a:rPr>
              <a:t>.4.0</a:t>
            </a:r>
            <a:r>
              <a:rPr lang="en-US" i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74E78-3FC9-8FDB-E3CC-B76852490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Major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Version – major improvements, not backward compatible</a:t>
            </a:r>
          </a:p>
          <a:p>
            <a:r>
              <a:rPr lang="en-US" dirty="0"/>
              <a:t>Model and system Improvements</a:t>
            </a:r>
          </a:p>
          <a:p>
            <a:r>
              <a:rPr lang="en-US" dirty="0"/>
              <a:t>Likely requires database format changes</a:t>
            </a:r>
          </a:p>
          <a:p>
            <a:pPr lvl="1"/>
            <a:r>
              <a:rPr lang="en-US" dirty="0"/>
              <a:t>Conversion tool provided</a:t>
            </a:r>
          </a:p>
          <a:p>
            <a:r>
              <a:rPr lang="en-US" dirty="0"/>
              <a:t>Likely breaking JDSP API changes</a:t>
            </a:r>
          </a:p>
          <a:p>
            <a:r>
              <a:rPr lang="en-US" dirty="0"/>
              <a:t>Should plan on time for understanding model changes</a:t>
            </a:r>
          </a:p>
          <a:p>
            <a:pPr lvl="1"/>
            <a:r>
              <a:rPr lang="en-US" dirty="0"/>
              <a:t>Approximately a few weeks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9D036-C11C-E632-E8D9-A134669B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0625"/>
      </p:ext>
    </p:extLst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Valkyri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4074"/>
      </a:accent1>
      <a:accent2>
        <a:srgbClr val="5DA9E8"/>
      </a:accent2>
      <a:accent3>
        <a:srgbClr val="ED6A5A"/>
      </a:accent3>
      <a:accent4>
        <a:srgbClr val="D9282F"/>
      </a:accent4>
      <a:accent5>
        <a:srgbClr val="747A81"/>
      </a:accent5>
      <a:accent6>
        <a:srgbClr val="1524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Valkyrie New Presentation Template" id="{8C239BCF-C021-4607-9C73-C731E66534D4}" vid="{02C298D4-F818-46B9-A30B-48910629A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14B5DA2CDB34B898216F9F0EAFCE9" ma:contentTypeVersion="15" ma:contentTypeDescription="Create a new document." ma:contentTypeScope="" ma:versionID="87a457be371cd5fc4dd8cc48519840eb">
  <xsd:schema xmlns:xsd="http://www.w3.org/2001/XMLSchema" xmlns:xs="http://www.w3.org/2001/XMLSchema" xmlns:p="http://schemas.microsoft.com/office/2006/metadata/properties" xmlns:ns2="452010af-4b26-45b1-a602-3c3ee12dbd9e" xmlns:ns3="9c21e434-946f-476c-a1d2-183af2abbde4" targetNamespace="http://schemas.microsoft.com/office/2006/metadata/properties" ma:root="true" ma:fieldsID="afe9840e3f6c71b18afd95c527b40b49" ns2:_="" ns3:_="">
    <xsd:import namespace="452010af-4b26-45b1-a602-3c3ee12dbd9e"/>
    <xsd:import namespace="9c21e434-946f-476c-a1d2-183af2abbde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10af-4b26-45b1-a602-3c3ee12dbd9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1e434-946f-476c-a1d2-183af2abbde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db81e41-29ce-4618-8de2-e7620278936d}" ma:internalName="TaxCatchAll" ma:showField="CatchAllData" ma:web="9c21e434-946f-476c-a1d2-183af2abbd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2010af-4b26-45b1-a602-3c3ee12dbd9e">
      <Terms xmlns="http://schemas.microsoft.com/office/infopath/2007/PartnerControls"/>
    </lcf76f155ced4ddcb4097134ff3c332f>
    <TaxCatchAll xmlns="9c21e434-946f-476c-a1d2-183af2abbde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68FBB0-F54C-437E-ACF7-1EFE6ACC4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010af-4b26-45b1-a602-3c3ee12dbd9e"/>
    <ds:schemaRef ds:uri="9c21e434-946f-476c-a1d2-183af2abbd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F9AC7-40C4-4B21-9886-A8FE69FBCC1B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9c21e434-946f-476c-a1d2-183af2abbde4"/>
    <ds:schemaRef ds:uri="452010af-4b26-45b1-a602-3c3ee12dbd9e"/>
  </ds:schemaRefs>
</ds:datastoreItem>
</file>

<file path=customXml/itemProps3.xml><?xml version="1.0" encoding="utf-8"?>
<ds:datastoreItem xmlns:ds="http://schemas.openxmlformats.org/officeDocument/2006/customXml" ds:itemID="{7E03717F-EED9-464B-BB88-6568AF149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7111</TotalTime>
  <Words>690</Words>
  <Application>Microsoft Office PowerPoint</Application>
  <PresentationFormat>Widescreen</PresentationFormat>
  <Paragraphs>170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Mono</vt:lpstr>
      <vt:lpstr>Arial</vt:lpstr>
      <vt:lpstr>Calibri</vt:lpstr>
      <vt:lpstr>Consolas</vt:lpstr>
      <vt:lpstr>Wingdings 3</vt:lpstr>
      <vt:lpstr>7_Custom Design</vt:lpstr>
      <vt:lpstr>Status of Current  JTLS-GO Releases</vt:lpstr>
      <vt:lpstr>- Development Team - Release Versioning - 6.3 Release Cadence - Release Support - Team Updates</vt:lpstr>
      <vt:lpstr>JTLS-GO Development Team</vt:lpstr>
      <vt:lpstr>JTLS-GO Development Team</vt:lpstr>
      <vt:lpstr>JTLS-GO Development Team</vt:lpstr>
      <vt:lpstr>JTLS-GO Release Versioning</vt:lpstr>
      <vt:lpstr>PowerPoint Presentation</vt:lpstr>
      <vt:lpstr>Flagship.Major.Minor.Patch (v6.3.4.0)</vt:lpstr>
      <vt:lpstr>Flagship.Major.Minor.Patch (v6.3.4.0)</vt:lpstr>
      <vt:lpstr>Flagship.Major.Minor.Patch (v6.3.4.0)</vt:lpstr>
      <vt:lpstr>Flagship.Major.Minor.Patch (v6.3.4.0)</vt:lpstr>
      <vt:lpstr>Current Release Support</vt:lpstr>
      <vt:lpstr>Current Release Support</vt:lpstr>
      <vt:lpstr>Team Updates</vt:lpstr>
      <vt:lpstr>New Facility</vt:lpstr>
      <vt:lpstr>Virtualized Environment</vt:lpstr>
      <vt:lpstr>Ticketing System</vt:lpstr>
      <vt:lpstr>Repository Realignment</vt:lpstr>
      <vt:lpstr>Questions /  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Viehe, Tom</dc:creator>
  <cp:lastModifiedBy>Eric McDonald</cp:lastModifiedBy>
  <cp:revision>81</cp:revision>
  <dcterms:created xsi:type="dcterms:W3CDTF">2023-03-27T13:58:35Z</dcterms:created>
  <dcterms:modified xsi:type="dcterms:W3CDTF">2025-04-15T05:56:39Z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0x0101004DF14B5DA2CDB34B898216F9F0EAFCE9</vt:lpwstr>
  </property>
</Properties>
</file>