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theme/theme8.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9.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0.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5"/>
    <p:sldMasterId id="2147483682" r:id="rId6"/>
    <p:sldMasterId id="2147483693" r:id="rId7"/>
    <p:sldMasterId id="2147483703" r:id="rId8"/>
    <p:sldMasterId id="2147483713" r:id="rId9"/>
    <p:sldMasterId id="2147483720" r:id="rId10"/>
    <p:sldMasterId id="2147483725" r:id="rId11"/>
    <p:sldMasterId id="2147483727" r:id="rId12"/>
    <p:sldMasterId id="2147483729" r:id="rId13"/>
    <p:sldMasterId id="2147483739" r:id="rId14"/>
    <p:sldMasterId id="2147483744" r:id="rId15"/>
  </p:sldMasterIdLst>
  <p:notesMasterIdLst>
    <p:notesMasterId r:id="rId33"/>
  </p:notesMasterIdLst>
  <p:handoutMasterIdLst>
    <p:handoutMasterId r:id="rId34"/>
  </p:handoutMasterIdLst>
  <p:sldIdLst>
    <p:sldId id="327" r:id="rId16"/>
    <p:sldId id="1074" r:id="rId17"/>
    <p:sldId id="1063" r:id="rId18"/>
    <p:sldId id="1075" r:id="rId19"/>
    <p:sldId id="1079" r:id="rId20"/>
    <p:sldId id="1067" r:id="rId21"/>
    <p:sldId id="1077" r:id="rId22"/>
    <p:sldId id="1078" r:id="rId23"/>
    <p:sldId id="1080" r:id="rId24"/>
    <p:sldId id="1066" r:id="rId25"/>
    <p:sldId id="1081" r:id="rId26"/>
    <p:sldId id="1082" r:id="rId27"/>
    <p:sldId id="1069" r:id="rId28"/>
    <p:sldId id="1083" r:id="rId29"/>
    <p:sldId id="1084" r:id="rId30"/>
    <p:sldId id="1068" r:id="rId31"/>
    <p:sldId id="1073" r:id="rId3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DF9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49" autoAdjust="0"/>
  </p:normalViewPr>
  <p:slideViewPr>
    <p:cSldViewPr snapToGrid="0">
      <p:cViewPr varScale="1">
        <p:scale>
          <a:sx n="70" d="100"/>
          <a:sy n="70" d="100"/>
        </p:scale>
        <p:origin x="51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3.xml"/><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viewProps" Target="viewProps.xml"/><Relationship Id="rId10" Type="http://schemas.openxmlformats.org/officeDocument/2006/relationships/slideMaster" Target="slideMasters/slideMaster6.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presProps" Target="presProps.xml"/><Relationship Id="rId8" Type="http://schemas.openxmlformats.org/officeDocument/2006/relationships/slideMaster" Target="slideMasters/slideMaster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3F9A7C-0354-5FEE-444E-B8D936824CC6}"/>
              </a:ext>
            </a:extLst>
          </p:cNvPr>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CA"/>
          </a:p>
        </p:txBody>
      </p:sp>
      <p:sp>
        <p:nvSpPr>
          <p:cNvPr id="3" name="Date Placeholder 2">
            <a:extLst>
              <a:ext uri="{FF2B5EF4-FFF2-40B4-BE49-F238E27FC236}">
                <a16:creationId xmlns:a16="http://schemas.microsoft.com/office/drawing/2014/main" id="{F8225724-728B-DA5F-67ED-B92880219E78}"/>
              </a:ext>
            </a:extLst>
          </p:cNvPr>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B1EF8425-E96D-46E9-A93E-40902FF9A798}" type="datetimeFigureOut">
              <a:rPr lang="en-CA" smtClean="0"/>
              <a:t>2025-04-15</a:t>
            </a:fld>
            <a:endParaRPr lang="en-CA"/>
          </a:p>
        </p:txBody>
      </p:sp>
      <p:sp>
        <p:nvSpPr>
          <p:cNvPr id="4" name="Footer Placeholder 3">
            <a:extLst>
              <a:ext uri="{FF2B5EF4-FFF2-40B4-BE49-F238E27FC236}">
                <a16:creationId xmlns:a16="http://schemas.microsoft.com/office/drawing/2014/main" id="{9B3CAE98-C236-107A-F5BA-1D5194C41888}"/>
              </a:ext>
            </a:extLst>
          </p:cNvPr>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C809310A-251E-7649-D8F1-3B50C6F02C92}"/>
              </a:ext>
            </a:extLst>
          </p:cNvPr>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8A646888-3CCE-4F79-85D1-7091186CDC65}" type="slidenum">
              <a:rPr lang="en-CA" smtClean="0"/>
              <a:t>‹#›</a:t>
            </a:fld>
            <a:endParaRPr lang="en-CA"/>
          </a:p>
        </p:txBody>
      </p:sp>
    </p:spTree>
    <p:extLst>
      <p:ext uri="{BB962C8B-B14F-4D97-AF65-F5344CB8AC3E}">
        <p14:creationId xmlns:p14="http://schemas.microsoft.com/office/powerpoint/2010/main" val="13571856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CA"/>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9EB8A625-0E31-44CB-9CDC-83A4B57D7FA0}" type="datetimeFigureOut">
              <a:rPr lang="en-CA" smtClean="0"/>
              <a:t>2025-04-15</a:t>
            </a:fld>
            <a:endParaRPr lang="en-CA"/>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CA"/>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CA"/>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E128EBF2-6531-477D-9C49-BD82F6FD191C}" type="slidenum">
              <a:rPr lang="en-CA" smtClean="0"/>
              <a:t>‹#›</a:t>
            </a:fld>
            <a:endParaRPr lang="en-CA"/>
          </a:p>
        </p:txBody>
      </p:sp>
    </p:spTree>
    <p:extLst>
      <p:ext uri="{BB962C8B-B14F-4D97-AF65-F5344CB8AC3E}">
        <p14:creationId xmlns:p14="http://schemas.microsoft.com/office/powerpoint/2010/main" val="7504586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738188"/>
            <a:ext cx="6573838" cy="3697287"/>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defTabSz="966529" fontAlgn="base">
              <a:spcBef>
                <a:spcPct val="0"/>
              </a:spcBef>
              <a:spcAft>
                <a:spcPct val="0"/>
              </a:spcAft>
              <a:defRPr/>
            </a:pPr>
            <a:fld id="{258ABCED-CE6A-43C2-BD40-6A664143E6DB}" type="slidenum">
              <a:rPr lang="en-CA" altLang="en-US">
                <a:solidFill>
                  <a:prstClr val="black"/>
                </a:solidFill>
                <a:latin typeface="Arial" panose="020B0604020202020204" pitchFamily="34" charset="0"/>
                <a:cs typeface="Arial" panose="020B0604020202020204" pitchFamily="34" charset="0"/>
              </a:rPr>
              <a:pPr defTabSz="966529" fontAlgn="base">
                <a:spcBef>
                  <a:spcPct val="0"/>
                </a:spcBef>
                <a:spcAft>
                  <a:spcPct val="0"/>
                </a:spcAft>
                <a:defRPr/>
              </a:pPr>
              <a:t>1</a:t>
            </a:fld>
            <a:endParaRPr lang="en-CA" altLang="en-US">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878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58ABCED-CE6A-43C2-BD40-6A664143E6DB}" type="slidenum">
              <a:rPr lang="en-CA" altLang="en-US" smtClean="0"/>
              <a:pPr>
                <a:defRPr/>
              </a:pPr>
              <a:t>12</a:t>
            </a:fld>
            <a:endParaRPr lang="en-CA" altLang="en-US" dirty="0"/>
          </a:p>
        </p:txBody>
      </p:sp>
    </p:spTree>
    <p:extLst>
      <p:ext uri="{BB962C8B-B14F-4D97-AF65-F5344CB8AC3E}">
        <p14:creationId xmlns:p14="http://schemas.microsoft.com/office/powerpoint/2010/main" val="313878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future architecture will move much of the infrastructure into the cloud.  This will enable a much easier way to compose M&amp;S events.</a:t>
            </a:r>
            <a:endParaRPr lang="en-US" dirty="0"/>
          </a:p>
        </p:txBody>
      </p:sp>
      <p:sp>
        <p:nvSpPr>
          <p:cNvPr id="4" name="Slide Number Placeholder 3"/>
          <p:cNvSpPr>
            <a:spLocks noGrp="1"/>
          </p:cNvSpPr>
          <p:nvPr>
            <p:ph type="sldNum" sz="quarter" idx="10"/>
          </p:nvPr>
        </p:nvSpPr>
        <p:spPr/>
        <p:txBody>
          <a:bodyPr/>
          <a:lstStyle/>
          <a:p>
            <a:pPr defTabSz="948507">
              <a:defRPr/>
            </a:pPr>
            <a:fld id="{40479A77-5680-4A66-8D9A-8ABFF40F09D2}" type="slidenum">
              <a:rPr lang="en-US">
                <a:solidFill>
                  <a:prstClr val="black"/>
                </a:solidFill>
                <a:latin typeface="Calibri"/>
              </a:rPr>
              <a:pPr defTabSz="948507">
                <a:defRPr/>
              </a:pPr>
              <a:t>13</a:t>
            </a:fld>
            <a:endParaRPr lang="en-US">
              <a:solidFill>
                <a:prstClr val="black"/>
              </a:solidFill>
              <a:latin typeface="Calibri"/>
            </a:endParaRPr>
          </a:p>
        </p:txBody>
      </p:sp>
    </p:spTree>
    <p:extLst>
      <p:ext uri="{BB962C8B-B14F-4D97-AF65-F5344CB8AC3E}">
        <p14:creationId xmlns:p14="http://schemas.microsoft.com/office/powerpoint/2010/main" val="1719709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CA" dirty="0"/>
              <a:t>CMSSP – Canadian Modelling and Simulation Standards Profile Document.</a:t>
            </a:r>
          </a:p>
        </p:txBody>
      </p:sp>
      <p:sp>
        <p:nvSpPr>
          <p:cNvPr id="4" name="Slide Number Placeholder 3"/>
          <p:cNvSpPr>
            <a:spLocks noGrp="1"/>
          </p:cNvSpPr>
          <p:nvPr>
            <p:ph type="sldNum" sz="quarter" idx="10"/>
          </p:nvPr>
        </p:nvSpPr>
        <p:spPr/>
        <p:txBody>
          <a:bodyPr/>
          <a:lstStyle/>
          <a:p>
            <a:pPr>
              <a:defRPr/>
            </a:pPr>
            <a:fld id="{258ABCED-CE6A-43C2-BD40-6A664143E6DB}" type="slidenum">
              <a:rPr lang="en-CA" altLang="en-US" smtClean="0"/>
              <a:pPr>
                <a:defRPr/>
              </a:pPr>
              <a:t>15</a:t>
            </a:fld>
            <a:endParaRPr lang="en-CA" altLang="en-US" dirty="0"/>
          </a:p>
        </p:txBody>
      </p:sp>
    </p:spTree>
    <p:extLst>
      <p:ext uri="{BB962C8B-B14F-4D97-AF65-F5344CB8AC3E}">
        <p14:creationId xmlns:p14="http://schemas.microsoft.com/office/powerpoint/2010/main" val="2078609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128EBF2-6531-477D-9C49-BD82F6FD191C}" type="slidenum">
              <a:rPr lang="en-CA" smtClean="0"/>
              <a:t>16</a:t>
            </a:fld>
            <a:endParaRPr lang="en-CA"/>
          </a:p>
        </p:txBody>
      </p:sp>
    </p:spTree>
    <p:extLst>
      <p:ext uri="{BB962C8B-B14F-4D97-AF65-F5344CB8AC3E}">
        <p14:creationId xmlns:p14="http://schemas.microsoft.com/office/powerpoint/2010/main" val="1912351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49FDA-337E-6D60-8A75-83FB34C9BE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FE8E89-A77B-D3E1-2AA0-D2D2D38A503C}"/>
              </a:ext>
            </a:extLst>
          </p:cNvPr>
          <p:cNvSpPr>
            <a:spLocks noGrp="1" noRot="1" noChangeAspect="1"/>
          </p:cNvSpPr>
          <p:nvPr>
            <p:ph type="sldImg"/>
          </p:nvPr>
        </p:nvSpPr>
        <p:spPr>
          <a:xfrm>
            <a:off x="501650" y="738188"/>
            <a:ext cx="6573838" cy="3697287"/>
          </a:xfrm>
        </p:spPr>
      </p:sp>
      <p:sp>
        <p:nvSpPr>
          <p:cNvPr id="3" name="Notes Placeholder 2">
            <a:extLst>
              <a:ext uri="{FF2B5EF4-FFF2-40B4-BE49-F238E27FC236}">
                <a16:creationId xmlns:a16="http://schemas.microsoft.com/office/drawing/2014/main" id="{2F4C7960-98ED-AC17-455C-3DEB82110CF5}"/>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0C125F7A-622A-EB3D-2F84-5CC0CF4BF283}"/>
              </a:ext>
            </a:extLst>
          </p:cNvPr>
          <p:cNvSpPr>
            <a:spLocks noGrp="1"/>
          </p:cNvSpPr>
          <p:nvPr>
            <p:ph type="sldNum" sz="quarter" idx="10"/>
          </p:nvPr>
        </p:nvSpPr>
        <p:spPr/>
        <p:txBody>
          <a:bodyPr/>
          <a:lstStyle/>
          <a:p>
            <a:pPr defTabSz="966529" fontAlgn="base">
              <a:spcBef>
                <a:spcPct val="0"/>
              </a:spcBef>
              <a:spcAft>
                <a:spcPct val="0"/>
              </a:spcAft>
              <a:defRPr/>
            </a:pPr>
            <a:fld id="{258ABCED-CE6A-43C2-BD40-6A664143E6DB}" type="slidenum">
              <a:rPr lang="en-CA" altLang="en-US">
                <a:solidFill>
                  <a:prstClr val="black"/>
                </a:solidFill>
                <a:latin typeface="Arial" panose="020B0604020202020204" pitchFamily="34" charset="0"/>
                <a:cs typeface="Arial" panose="020B0604020202020204" pitchFamily="34" charset="0"/>
              </a:rPr>
              <a:pPr defTabSz="966529" fontAlgn="base">
                <a:spcBef>
                  <a:spcPct val="0"/>
                </a:spcBef>
                <a:spcAft>
                  <a:spcPct val="0"/>
                </a:spcAft>
                <a:defRPr/>
              </a:pPr>
              <a:t>17</a:t>
            </a:fld>
            <a:endParaRPr lang="en-CA" altLang="en-US">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8050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7BBA10A4-4573-8734-806F-CA9E2F24727D}"/>
              </a:ext>
            </a:extLst>
          </p:cNvPr>
          <p:cNvSpPr>
            <a:spLocks noGrp="1" noRot="1" noChangeAspect="1" noChangeArrowheads="1" noTextEdit="1"/>
          </p:cNvSpPr>
          <p:nvPr>
            <p:ph type="sldImg"/>
          </p:nvPr>
        </p:nvSpPr>
        <p:spPr>
          <a:xfrm>
            <a:off x="381000" y="685800"/>
            <a:ext cx="6096000" cy="3429000"/>
          </a:xfrm>
          <a:ln/>
        </p:spPr>
      </p:sp>
      <p:sp>
        <p:nvSpPr>
          <p:cNvPr id="186371" name="Rectangle 3">
            <a:extLst>
              <a:ext uri="{FF2B5EF4-FFF2-40B4-BE49-F238E27FC236}">
                <a16:creationId xmlns:a16="http://schemas.microsoft.com/office/drawing/2014/main" id="{70B2A0C3-D255-4CD8-117D-1BCFCAA56669}"/>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Rot="1" noChangeAspect="1" noChangeArrowheads="1" noTextEdit="1"/>
          </p:cNvSpPr>
          <p:nvPr>
            <p:ph type="sldImg"/>
          </p:nvPr>
        </p:nvSpPr>
        <p:spPr>
          <a:ln/>
        </p:spPr>
      </p:sp>
      <p:sp>
        <p:nvSpPr>
          <p:cNvPr id="624643" name="Rectangle 3"/>
          <p:cNvSpPr>
            <a:spLocks noGrp="1" noChangeArrowheads="1"/>
          </p:cNvSpPr>
          <p:nvPr>
            <p:ph type="body" idx="1"/>
          </p:nvPr>
        </p:nvSpPr>
        <p:spPr>
          <a:noFill/>
        </p:spPr>
        <p:txBody>
          <a:bodyPr/>
          <a:lstStyle/>
          <a:p>
            <a:pPr marL="236726" indent="-236726">
              <a:buFontTx/>
              <a:buAutoNum type="arabicPeriod"/>
            </a:pPr>
            <a:r>
              <a:rPr lang="en-CA" altLang="en-US" dirty="0"/>
              <a:t>DAOD 2010-0 Outlines the requirement for M&amp;S in Defence</a:t>
            </a:r>
          </a:p>
          <a:p>
            <a:pPr marL="236726" indent="-236726">
              <a:buFontTx/>
              <a:buAutoNum type="arabicPeriod"/>
            </a:pPr>
            <a:r>
              <a:rPr lang="en-CA" altLang="en-US" dirty="0"/>
              <a:t>DAOD 2010-1 Outlines the Governance structure and base responsibilities</a:t>
            </a:r>
          </a:p>
          <a:p>
            <a:pPr marL="236726" indent="-236726">
              <a:buFontTx/>
              <a:buAutoNum type="arabicPeriod"/>
            </a:pPr>
            <a:r>
              <a:rPr lang="en-CA" altLang="en-US" dirty="0"/>
              <a:t>Strategy provided the Strategic goals for the Development of M&amp;S as a capability in Defence.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128EBF2-6531-477D-9C49-BD82F6FD191C}" type="slidenum">
              <a:rPr lang="en-CA" smtClean="0"/>
              <a:t>6</a:t>
            </a:fld>
            <a:endParaRPr lang="en-CA"/>
          </a:p>
        </p:txBody>
      </p:sp>
    </p:spTree>
    <p:extLst>
      <p:ext uri="{BB962C8B-B14F-4D97-AF65-F5344CB8AC3E}">
        <p14:creationId xmlns:p14="http://schemas.microsoft.com/office/powerpoint/2010/main" val="1930156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a:extLst>
              <a:ext uri="{FF2B5EF4-FFF2-40B4-BE49-F238E27FC236}">
                <a16:creationId xmlns:a16="http://schemas.microsoft.com/office/drawing/2014/main" id="{996CD1BA-1801-6C20-4A30-E708EC6B855F}"/>
              </a:ext>
            </a:extLst>
          </p:cNvPr>
          <p:cNvSpPr txBox="1">
            <a:spLocks noGrp="1" noChangeArrowheads="1"/>
          </p:cNvSpPr>
          <p:nvPr/>
        </p:nvSpPr>
        <p:spPr bwMode="auto">
          <a:xfrm>
            <a:off x="3981450" y="8845550"/>
            <a:ext cx="30416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1" tIns="46656" rIns="93311" bIns="46656" anchor="b"/>
          <a:lstStyle>
            <a:lvl1pPr algn="l" defTabSz="933450" eaLnBrk="0" hangingPunct="0">
              <a:spcBef>
                <a:spcPct val="30000"/>
              </a:spcBef>
              <a:defRPr sz="1200">
                <a:solidFill>
                  <a:schemeClr val="tx1"/>
                </a:solidFill>
                <a:latin typeface="Times New Roman" panose="02020603050405020304" pitchFamily="18" charset="0"/>
              </a:defRPr>
            </a:lvl1pPr>
            <a:lvl2pPr marL="742950" indent="-285750" algn="l" defTabSz="933450" eaLnBrk="0" hangingPunct="0">
              <a:spcBef>
                <a:spcPct val="30000"/>
              </a:spcBef>
              <a:defRPr sz="1200">
                <a:solidFill>
                  <a:schemeClr val="tx1"/>
                </a:solidFill>
                <a:latin typeface="Times New Roman" panose="02020603050405020304" pitchFamily="18" charset="0"/>
              </a:defRPr>
            </a:lvl2pPr>
            <a:lvl3pPr marL="1143000" indent="-228600" algn="l" defTabSz="933450" eaLnBrk="0" hangingPunct="0">
              <a:spcBef>
                <a:spcPct val="30000"/>
              </a:spcBef>
              <a:defRPr sz="1200">
                <a:solidFill>
                  <a:schemeClr val="tx1"/>
                </a:solidFill>
                <a:latin typeface="Times New Roman" panose="02020603050405020304" pitchFamily="18" charset="0"/>
              </a:defRPr>
            </a:lvl3pPr>
            <a:lvl4pPr marL="1600200" indent="-228600" algn="l" defTabSz="933450" eaLnBrk="0" hangingPunct="0">
              <a:spcBef>
                <a:spcPct val="30000"/>
              </a:spcBef>
              <a:defRPr sz="1200">
                <a:solidFill>
                  <a:schemeClr val="tx1"/>
                </a:solidFill>
                <a:latin typeface="Times New Roman" panose="02020603050405020304" pitchFamily="18" charset="0"/>
              </a:defRPr>
            </a:lvl4pPr>
            <a:lvl5pPr marL="2057400" indent="-228600" algn="l" defTabSz="933450" eaLnBrk="0" hangingPunct="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61DE7CFF-E084-491C-BC81-C3869C017FEC}" type="slidenum">
              <a:rPr lang="en-CA" altLang="en-US"/>
              <a:pPr algn="r" eaLnBrk="1" hangingPunct="1">
                <a:spcBef>
                  <a:spcPct val="0"/>
                </a:spcBef>
              </a:pPr>
              <a:t>7</a:t>
            </a:fld>
            <a:endParaRPr lang="en-CA" altLang="en-US"/>
          </a:p>
        </p:txBody>
      </p:sp>
      <p:sp>
        <p:nvSpPr>
          <p:cNvPr id="187395" name="Rectangle 2">
            <a:extLst>
              <a:ext uri="{FF2B5EF4-FFF2-40B4-BE49-F238E27FC236}">
                <a16:creationId xmlns:a16="http://schemas.microsoft.com/office/drawing/2014/main" id="{CB0A2A50-8466-9F27-27BB-0C6D03C1BA10}"/>
              </a:ext>
            </a:extLst>
          </p:cNvPr>
          <p:cNvSpPr>
            <a:spLocks noGrp="1" noRot="1" noChangeAspect="1" noChangeArrowheads="1" noTextEdit="1"/>
          </p:cNvSpPr>
          <p:nvPr>
            <p:ph type="sldImg"/>
          </p:nvPr>
        </p:nvSpPr>
        <p:spPr>
          <a:xfrm>
            <a:off x="381000" y="685800"/>
            <a:ext cx="6096000" cy="3429000"/>
          </a:xfrm>
          <a:ln/>
        </p:spPr>
      </p:sp>
      <p:sp>
        <p:nvSpPr>
          <p:cNvPr id="187396" name="Rectangle 3">
            <a:extLst>
              <a:ext uri="{FF2B5EF4-FFF2-40B4-BE49-F238E27FC236}">
                <a16:creationId xmlns:a16="http://schemas.microsoft.com/office/drawing/2014/main" id="{F5E9A66E-545F-8FB4-76A6-59DB86D83441}"/>
              </a:ext>
            </a:extLst>
          </p:cNvPr>
          <p:cNvSpPr>
            <a:spLocks noGrp="1" noChangeArrowheads="1"/>
          </p:cNvSpPr>
          <p:nvPr>
            <p:ph type="body" idx="1"/>
          </p:nvPr>
        </p:nvSpPr>
        <p:spPr>
          <a:noFill/>
        </p:spPr>
        <p:txBody>
          <a:bodyPr/>
          <a:lstStyle/>
          <a:p>
            <a:pPr marL="228600" indent="-228600"/>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690D6DB7-2738-CFFC-C946-8A1F63284979}"/>
              </a:ext>
            </a:extLst>
          </p:cNvPr>
          <p:cNvSpPr>
            <a:spLocks noGrp="1" noRot="1" noChangeAspect="1" noChangeArrowheads="1" noTextEdit="1"/>
          </p:cNvSpPr>
          <p:nvPr>
            <p:ph type="sldImg"/>
          </p:nvPr>
        </p:nvSpPr>
        <p:spPr>
          <a:xfrm>
            <a:off x="381000" y="685800"/>
            <a:ext cx="6096000" cy="3429000"/>
          </a:xfrm>
          <a:ln/>
        </p:spPr>
      </p:sp>
      <p:sp>
        <p:nvSpPr>
          <p:cNvPr id="188419" name="Rectangle 3">
            <a:extLst>
              <a:ext uri="{FF2B5EF4-FFF2-40B4-BE49-F238E27FC236}">
                <a16:creationId xmlns:a16="http://schemas.microsoft.com/office/drawing/2014/main" id="{09490106-6616-4CDC-F291-C94DAF456B88}"/>
              </a:ext>
            </a:extLst>
          </p:cNvPr>
          <p:cNvSpPr>
            <a:spLocks noGrp="1" noChangeArrowheads="1"/>
          </p:cNvSpPr>
          <p:nvPr>
            <p:ph type="body" idx="1"/>
          </p:nvPr>
        </p:nvSpPr>
        <p:spPr>
          <a:noFill/>
        </p:spPr>
        <p:txBody>
          <a:bodyPr/>
          <a:lstStyle/>
          <a:p>
            <a:endParaRPr lang="en-CA" altLang="en-US" sz="14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47BD0DFF-BA8B-B792-62D8-AC7C35BA2105}"/>
              </a:ext>
            </a:extLst>
          </p:cNvPr>
          <p:cNvSpPr>
            <a:spLocks noGrp="1" noRot="1" noChangeAspect="1" noChangeArrowheads="1" noTextEdit="1"/>
          </p:cNvSpPr>
          <p:nvPr>
            <p:ph type="sldImg"/>
          </p:nvPr>
        </p:nvSpPr>
        <p:spPr>
          <a:xfrm>
            <a:off x="381000" y="685800"/>
            <a:ext cx="6096000" cy="3429000"/>
          </a:xfrm>
          <a:ln/>
        </p:spPr>
      </p:sp>
      <p:sp>
        <p:nvSpPr>
          <p:cNvPr id="194563" name="Rectangle 3">
            <a:extLst>
              <a:ext uri="{FF2B5EF4-FFF2-40B4-BE49-F238E27FC236}">
                <a16:creationId xmlns:a16="http://schemas.microsoft.com/office/drawing/2014/main" id="{249AD6F4-7D9D-81C9-67CB-30B62E03E84C}"/>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128EBF2-6531-477D-9C49-BD82F6FD191C}" type="slidenum">
              <a:rPr lang="en-CA" smtClean="0"/>
              <a:t>10</a:t>
            </a:fld>
            <a:endParaRPr lang="en-CA"/>
          </a:p>
        </p:txBody>
      </p:sp>
    </p:spTree>
    <p:extLst>
      <p:ext uri="{BB962C8B-B14F-4D97-AF65-F5344CB8AC3E}">
        <p14:creationId xmlns:p14="http://schemas.microsoft.com/office/powerpoint/2010/main" val="3114915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B7214-FADC-DF73-A9DC-8C35A2A9030E}"/>
            </a:ext>
          </a:extLst>
        </p:cNvPr>
        <p:cNvGrpSpPr/>
        <p:nvPr/>
      </p:nvGrpSpPr>
      <p:grpSpPr>
        <a:xfrm>
          <a:off x="0" y="0"/>
          <a:ext cx="0" cy="0"/>
          <a:chOff x="0" y="0"/>
          <a:chExt cx="0" cy="0"/>
        </a:xfrm>
      </p:grpSpPr>
      <p:sp>
        <p:nvSpPr>
          <p:cNvPr id="186370" name="Rectangle 2">
            <a:extLst>
              <a:ext uri="{FF2B5EF4-FFF2-40B4-BE49-F238E27FC236}">
                <a16:creationId xmlns:a16="http://schemas.microsoft.com/office/drawing/2014/main" id="{094E2440-AE46-2E55-A75F-F54BF13EE4CD}"/>
              </a:ext>
            </a:extLst>
          </p:cNvPr>
          <p:cNvSpPr>
            <a:spLocks noGrp="1" noRot="1" noChangeAspect="1" noChangeArrowheads="1" noTextEdit="1"/>
          </p:cNvSpPr>
          <p:nvPr>
            <p:ph type="sldImg"/>
          </p:nvPr>
        </p:nvSpPr>
        <p:spPr>
          <a:xfrm>
            <a:off x="381000" y="685800"/>
            <a:ext cx="6096000" cy="3429000"/>
          </a:xfrm>
          <a:ln/>
        </p:spPr>
      </p:sp>
      <p:sp>
        <p:nvSpPr>
          <p:cNvPr id="186371" name="Rectangle 3">
            <a:extLst>
              <a:ext uri="{FF2B5EF4-FFF2-40B4-BE49-F238E27FC236}">
                <a16:creationId xmlns:a16="http://schemas.microsoft.com/office/drawing/2014/main" id="{4BBE929A-25F9-A73D-C95B-3C659D5AEEB8}"/>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645327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57744-81AD-3F06-734F-CAB3962288DC}"/>
              </a:ext>
            </a:extLst>
          </p:cNvPr>
          <p:cNvSpPr>
            <a:spLocks noGrp="1"/>
          </p:cNvSpPr>
          <p:nvPr>
            <p:ph type="title"/>
          </p:nvPr>
        </p:nvSpPr>
        <p:spPr>
          <a:xfrm>
            <a:off x="838200" y="833534"/>
            <a:ext cx="10515600" cy="1156997"/>
          </a:xfrm>
          <a:prstGeom prst="rect">
            <a:avLst/>
          </a:prstGeom>
        </p:spPr>
        <p:txBody>
          <a:bodyPr lIns="0" tIns="0" rIns="0" bIns="0" anchor="b" anchorCtr="0"/>
          <a:lstStyle>
            <a:lvl1pPr algn="l">
              <a:defRPr sz="4267" b="1">
                <a:solidFill>
                  <a:srgbClr val="660000"/>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Content Placeholder 4">
            <a:extLst>
              <a:ext uri="{FF2B5EF4-FFF2-40B4-BE49-F238E27FC236}">
                <a16:creationId xmlns:a16="http://schemas.microsoft.com/office/drawing/2014/main" id="{E97EE65F-D23E-4145-0693-332D1DF5CEA8}"/>
              </a:ext>
            </a:extLst>
          </p:cNvPr>
          <p:cNvSpPr>
            <a:spLocks noGrp="1"/>
          </p:cNvSpPr>
          <p:nvPr>
            <p:ph sz="quarter" idx="10"/>
          </p:nvPr>
        </p:nvSpPr>
        <p:spPr>
          <a:xfrm>
            <a:off x="853018" y="2214034"/>
            <a:ext cx="10517716" cy="3347012"/>
          </a:xfrm>
          <a:prstGeom prst="rect">
            <a:avLst/>
          </a:prstGeom>
        </p:spPr>
        <p:txBody>
          <a:bodyPr lIns="0" tIns="0" rIns="0" bIns="0"/>
          <a:lstStyle>
            <a:lvl1pPr>
              <a:defRPr sz="3733">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667">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133">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458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8"/>
            <a:ext cx="2628900" cy="5368131"/>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2" y="365128"/>
            <a:ext cx="7683500" cy="5368131"/>
          </a:xfrm>
          <a:prstGeom prst="rect">
            <a:avLst/>
          </a:prstGeom>
        </p:spPr>
        <p:txBody>
          <a:bodyPr vert="eaVert"/>
          <a:lstStyle>
            <a:lvl1pPr marL="257175" indent="-257175">
              <a:buFontTx/>
              <a:buBlip>
                <a:blip r:embed="rId2"/>
              </a:buBlip>
              <a:defRPr/>
            </a:lvl1pPr>
            <a:lvl2pPr marL="557213" indent="-214313">
              <a:buFontTx/>
              <a:buBlip>
                <a:blip r:embed="rId2"/>
              </a:buBlip>
              <a:defRPr/>
            </a:lvl2pPr>
            <a:lvl3pPr marL="857250" indent="-171450">
              <a:buFontTx/>
              <a:buBlip>
                <a:blip r:embed="rId2"/>
              </a:buBlip>
              <a:defRPr/>
            </a:lvl3pPr>
            <a:lvl4pPr marL="1200150" indent="-171450">
              <a:buFontTx/>
              <a:buBlip>
                <a:blip r:embed="rId2"/>
              </a:buBlip>
              <a:defRPr/>
            </a:lvl4pPr>
            <a:lvl5pPr marL="1543050" indent="-17145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9168341" y="6356352"/>
            <a:ext cx="2743200" cy="365125"/>
          </a:xfrm>
          <a:prstGeom prst="rect">
            <a:avLst/>
          </a:prstGeom>
        </p:spPr>
        <p:txBody>
          <a:bodyPr/>
          <a:lstStyle/>
          <a:p>
            <a:endParaRPr lang="en-CA"/>
          </a:p>
        </p:txBody>
      </p:sp>
      <p:sp>
        <p:nvSpPr>
          <p:cNvPr id="5" name="Footer Placeholder 4"/>
          <p:cNvSpPr>
            <a:spLocks noGrp="1"/>
          </p:cNvSpPr>
          <p:nvPr>
            <p:ph type="ftr" sz="quarter" idx="11"/>
          </p:nvPr>
        </p:nvSpPr>
        <p:spPr>
          <a:xfrm>
            <a:off x="1915056" y="6356351"/>
            <a:ext cx="2740784"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BC73C339-9355-4711-A511-6D7AF587651F}" type="slidenum">
              <a:rPr lang="en-CA" smtClean="0"/>
              <a:t>‹#›</a:t>
            </a:fld>
            <a:endParaRPr lang="en-CA"/>
          </a:p>
        </p:txBody>
      </p:sp>
    </p:spTree>
    <p:extLst>
      <p:ext uri="{BB962C8B-B14F-4D97-AF65-F5344CB8AC3E}">
        <p14:creationId xmlns:p14="http://schemas.microsoft.com/office/powerpoint/2010/main" val="4008011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20751" y="2708923"/>
            <a:ext cx="10515600" cy="1325563"/>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9072331" y="6386766"/>
            <a:ext cx="2743200" cy="365125"/>
          </a:xfrm>
          <a:prstGeom prst="rect">
            <a:avLst/>
          </a:prstGeom>
        </p:spPr>
        <p:txBody>
          <a:bodyPr/>
          <a:lstStyle/>
          <a:p>
            <a:endParaRPr lang="en-CA"/>
          </a:p>
        </p:txBody>
      </p:sp>
      <p:sp>
        <p:nvSpPr>
          <p:cNvPr id="4" name="Footer Placeholder 3"/>
          <p:cNvSpPr>
            <a:spLocks noGrp="1"/>
          </p:cNvSpPr>
          <p:nvPr>
            <p:ph type="ftr" sz="quarter" idx="11"/>
          </p:nvPr>
        </p:nvSpPr>
        <p:spPr>
          <a:xfrm>
            <a:off x="1775520" y="6369053"/>
            <a:ext cx="2880320" cy="365125"/>
          </a:xfrm>
          <a:prstGeom prst="rect">
            <a:avLst/>
          </a:prstGeom>
        </p:spPr>
        <p:txBody>
          <a:bodyPr/>
          <a:lstStyle/>
          <a:p>
            <a:endParaRPr lang="en-CA"/>
          </a:p>
        </p:txBody>
      </p:sp>
      <p:sp>
        <p:nvSpPr>
          <p:cNvPr id="5" name="Slide Number Placeholder 4"/>
          <p:cNvSpPr>
            <a:spLocks noGrp="1"/>
          </p:cNvSpPr>
          <p:nvPr>
            <p:ph type="sldNum" sz="quarter" idx="12"/>
          </p:nvPr>
        </p:nvSpPr>
        <p:spPr/>
        <p:txBody>
          <a:bodyPr/>
          <a:lstStyle/>
          <a:p>
            <a:fld id="{BC73C339-9355-4711-A511-6D7AF587651F}" type="slidenum">
              <a:rPr lang="en-CA" smtClean="0"/>
              <a:t>‹#›</a:t>
            </a:fld>
            <a:endParaRPr lang="en-CA"/>
          </a:p>
        </p:txBody>
      </p:sp>
    </p:spTree>
    <p:extLst>
      <p:ext uri="{BB962C8B-B14F-4D97-AF65-F5344CB8AC3E}">
        <p14:creationId xmlns:p14="http://schemas.microsoft.com/office/powerpoint/2010/main" val="1368155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5"/>
            <a:ext cx="53848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5"/>
            <a:ext cx="53848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3"/>
          <p:cNvSpPr>
            <a:spLocks noGrp="1" noChangeArrowheads="1"/>
          </p:cNvSpPr>
          <p:nvPr>
            <p:ph type="ftr" sz="quarter" idx="10"/>
          </p:nvPr>
        </p:nvSpPr>
        <p:spPr>
          <a:xfrm>
            <a:off x="4165600" y="6245225"/>
            <a:ext cx="3860800" cy="476250"/>
          </a:xfrm>
          <a:prstGeom prst="rect">
            <a:avLst/>
          </a:prstGeom>
        </p:spPr>
        <p:txBody>
          <a:bodyPr/>
          <a:lstStyle>
            <a:lvl1pPr defTabSz="685757" fontAlgn="auto">
              <a:spcBef>
                <a:spcPts val="0"/>
              </a:spcBef>
              <a:spcAft>
                <a:spcPts val="0"/>
              </a:spcAft>
              <a:defRPr>
                <a:ea typeface="+mn-ea"/>
                <a:cs typeface="+mn-cs"/>
              </a:defRPr>
            </a:lvl1pPr>
          </a:lstStyle>
          <a:p>
            <a:pPr eaLnBrk="0" hangingPunct="0">
              <a:defRPr/>
            </a:pPr>
            <a:endParaRPr lang="en-CA" altLang="en-US">
              <a:solidFill>
                <a:srgbClr val="000000"/>
              </a:solidFill>
              <a:latin typeface="Calibri" panose="020F0502020204030204" pitchFamily="34" charset="0"/>
            </a:endParaRPr>
          </a:p>
        </p:txBody>
      </p:sp>
      <p:sp>
        <p:nvSpPr>
          <p:cNvPr id="6" name="Slide Number Placeholder 1"/>
          <p:cNvSpPr>
            <a:spLocks noGrp="1"/>
          </p:cNvSpPr>
          <p:nvPr>
            <p:ph type="sldNum" sz="quarter" idx="11"/>
          </p:nvPr>
        </p:nvSpPr>
        <p:spPr/>
        <p:txBody>
          <a:bodyPr/>
          <a:lstStyle>
            <a:lvl1pPr defTabSz="685757" fontAlgn="auto">
              <a:spcBef>
                <a:spcPts val="0"/>
              </a:spcBef>
              <a:spcAft>
                <a:spcPts val="0"/>
              </a:spcAft>
              <a:defRPr>
                <a:ea typeface="+mn-ea"/>
              </a:defRPr>
            </a:lvl1pPr>
          </a:lstStyle>
          <a:p>
            <a:pPr>
              <a:defRPr/>
            </a:pPr>
            <a:fld id="{D7873EB7-5322-4611-ABAE-59AB2AD02A3E}" type="slidenum">
              <a:rPr lang="en-CA" altLang="en-US"/>
              <a:pPr>
                <a:defRPr/>
              </a:pPr>
              <a:t>‹#›</a:t>
            </a:fld>
            <a:endParaRPr lang="en-CA" altLang="en-US"/>
          </a:p>
        </p:txBody>
      </p:sp>
    </p:spTree>
    <p:extLst>
      <p:ext uri="{BB962C8B-B14F-4D97-AF65-F5344CB8AC3E}">
        <p14:creationId xmlns:p14="http://schemas.microsoft.com/office/powerpoint/2010/main" val="2067732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9BBBD116-7A12-4C56-99A3-B874C90EC129}" type="slidenum">
              <a:rPr lang="en-CA" altLang="en-US">
                <a:solidFill>
                  <a:srgbClr val="000000"/>
                </a:solidFill>
              </a:rPr>
              <a:pPr>
                <a:defRPr/>
              </a:pPr>
              <a:t>‹#›</a:t>
            </a:fld>
            <a:endParaRPr lang="en-CA" altLang="en-US">
              <a:solidFill>
                <a:srgbClr val="000000"/>
              </a:solidFill>
            </a:endParaRPr>
          </a:p>
        </p:txBody>
      </p:sp>
    </p:spTree>
    <p:extLst>
      <p:ext uri="{BB962C8B-B14F-4D97-AF65-F5344CB8AC3E}">
        <p14:creationId xmlns:p14="http://schemas.microsoft.com/office/powerpoint/2010/main" val="2875201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EF95B-5CBA-332E-4967-F3F7AB0C0801}"/>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3358B108-0178-8F03-2FE6-56E39EF02FB7}"/>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274DF85-4003-09E1-B0AA-78E23C151155}"/>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85E09987-9BE1-1E16-B49F-9C078ACD18C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4EC4561-DD2C-8E89-9034-B6EC981E4C38}"/>
              </a:ext>
            </a:extLst>
          </p:cNvPr>
          <p:cNvSpPr>
            <a:spLocks noGrp="1"/>
          </p:cNvSpPr>
          <p:nvPr>
            <p:ph type="sldNum" sz="quarter" idx="12"/>
          </p:nvPr>
        </p:nvSpPr>
        <p:spPr/>
        <p:txBody>
          <a:bodyPr/>
          <a:lstStyle/>
          <a:p>
            <a:fld id="{21DFE21E-8670-4F71-B816-AA49C651FEC7}" type="slidenum">
              <a:rPr lang="en-CA" smtClean="0"/>
              <a:t>‹#›</a:t>
            </a:fld>
            <a:endParaRPr lang="en-CA"/>
          </a:p>
        </p:txBody>
      </p:sp>
    </p:spTree>
    <p:extLst>
      <p:ext uri="{BB962C8B-B14F-4D97-AF65-F5344CB8AC3E}">
        <p14:creationId xmlns:p14="http://schemas.microsoft.com/office/powerpoint/2010/main" val="311972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172221-981C-266D-4E19-EFF4A6D11596}"/>
              </a:ext>
            </a:extLst>
          </p:cNvPr>
          <p:cNvPicPr>
            <a:picLocks noChangeAspect="1"/>
          </p:cNvPicPr>
          <p:nvPr userDrawn="1"/>
        </p:nvPicPr>
        <p:blipFill>
          <a:blip r:embed="rId2" cstate="print"/>
          <a:stretch>
            <a:fillRect/>
          </a:stretch>
        </p:blipFill>
        <p:spPr>
          <a:xfrm>
            <a:off x="2586378" y="0"/>
            <a:ext cx="7019245" cy="6858000"/>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3" name="Subtitle 2"/>
          <p:cNvSpPr>
            <a:spLocks noGrp="1"/>
          </p:cNvSpPr>
          <p:nvPr>
            <p:ph type="subTitle" idx="1"/>
          </p:nvPr>
        </p:nvSpPr>
        <p:spPr>
          <a:xfrm>
            <a:off x="2351584" y="4437113"/>
            <a:ext cx="7516013" cy="882119"/>
          </a:xfrm>
          <a:prstGeom prst="rect">
            <a:avLst/>
          </a:prstGeom>
        </p:spPr>
        <p:txBody>
          <a:bodyPr>
            <a:normAutofit/>
          </a:bodyPr>
          <a:lstStyle>
            <a:lvl1pPr marL="0" indent="0" algn="ctr">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1301690" y="2492897"/>
            <a:ext cx="9567135" cy="1793167"/>
          </a:xfrm>
          <a:prstGeom prst="rect">
            <a:avLst/>
          </a:prstGeom>
          <a:effectLst/>
        </p:spPr>
        <p:txBody>
          <a:bodyPr>
            <a:noAutofit/>
          </a:bodyPr>
          <a:lstStyle>
            <a:lvl1pPr marL="640080" indent="-457200" algn="ctr">
              <a:defRPr sz="5400"/>
            </a:lvl1pPr>
          </a:lstStyle>
          <a:p>
            <a:r>
              <a:rPr lang="en-US"/>
              <a:t>Click to edit Master title style</a:t>
            </a:r>
          </a:p>
        </p:txBody>
      </p:sp>
      <p:sp>
        <p:nvSpPr>
          <p:cNvPr id="5" name="Date Placeholder 3">
            <a:extLst>
              <a:ext uri="{FF2B5EF4-FFF2-40B4-BE49-F238E27FC236}">
                <a16:creationId xmlns:a16="http://schemas.microsoft.com/office/drawing/2014/main" id="{490403AD-87B1-82B8-0E7A-DD58EB8C9925}"/>
              </a:ext>
            </a:extLst>
          </p:cNvPr>
          <p:cNvSpPr>
            <a:spLocks noGrp="1"/>
          </p:cNvSpPr>
          <p:nvPr>
            <p:ph type="dt" sz="half" idx="10"/>
          </p:nvPr>
        </p:nvSpPr>
        <p:spPr>
          <a:xfrm>
            <a:off x="8191500" y="6369051"/>
            <a:ext cx="3352800" cy="365125"/>
          </a:xfrm>
          <a:prstGeom prst="rect">
            <a:avLst/>
          </a:prstGeom>
        </p:spPr>
        <p:txBody>
          <a:bodyPr/>
          <a:lstStyle>
            <a:lvl1pPr>
              <a:defRPr/>
            </a:lvl1pPr>
          </a:lstStyle>
          <a:p>
            <a:pPr>
              <a:defRPr/>
            </a:pPr>
            <a:endParaRPr lang="en-CA"/>
          </a:p>
        </p:txBody>
      </p:sp>
      <p:sp>
        <p:nvSpPr>
          <p:cNvPr id="6" name="Footer Placeholder 4">
            <a:extLst>
              <a:ext uri="{FF2B5EF4-FFF2-40B4-BE49-F238E27FC236}">
                <a16:creationId xmlns:a16="http://schemas.microsoft.com/office/drawing/2014/main" id="{960A1B28-71A5-C4CC-0BDE-475084E3AE6C}"/>
              </a:ext>
            </a:extLst>
          </p:cNvPr>
          <p:cNvSpPr>
            <a:spLocks noGrp="1"/>
          </p:cNvSpPr>
          <p:nvPr>
            <p:ph type="ftr" sz="quarter" idx="11"/>
          </p:nvPr>
        </p:nvSpPr>
        <p:spPr>
          <a:xfrm>
            <a:off x="624417" y="6369051"/>
            <a:ext cx="4470400" cy="365125"/>
          </a:xfrm>
          <a:prstGeom prst="rect">
            <a:avLst/>
          </a:prstGeom>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5B6FE16F-8235-E73E-A744-3B6697CA038A}"/>
              </a:ext>
            </a:extLst>
          </p:cNvPr>
          <p:cNvSpPr>
            <a:spLocks noGrp="1"/>
          </p:cNvSpPr>
          <p:nvPr>
            <p:ph type="sldNum" sz="quarter" idx="12"/>
          </p:nvPr>
        </p:nvSpPr>
        <p:spPr/>
        <p:txBody>
          <a:bodyPr/>
          <a:lstStyle>
            <a:lvl1pPr>
              <a:defRPr smtClean="0"/>
            </a:lvl1pPr>
          </a:lstStyle>
          <a:p>
            <a:pPr>
              <a:defRPr/>
            </a:pPr>
            <a:fld id="{CB2C6F34-F467-432A-920F-01A7DD1C4D31}" type="slidenum">
              <a:rPr lang="en-CA" altLang="en-US"/>
              <a:pPr>
                <a:defRPr/>
              </a:pPr>
              <a:t>‹#›</a:t>
            </a:fld>
            <a:endParaRPr lang="en-CA" altLang="en-US"/>
          </a:p>
        </p:txBody>
      </p:sp>
    </p:spTree>
    <p:extLst>
      <p:ext uri="{BB962C8B-B14F-4D97-AF65-F5344CB8AC3E}">
        <p14:creationId xmlns:p14="http://schemas.microsoft.com/office/powerpoint/2010/main" val="1029047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79748E57-15A9-5267-7726-CE1FCF8B32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5984875"/>
            <a:ext cx="8128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550404"/>
            <a:ext cx="10972800" cy="892914"/>
          </a:xfrm>
          <a:prstGeom prst="rect">
            <a:avLst/>
          </a:prstGeom>
        </p:spPr>
        <p:txBody>
          <a:bodyPr/>
          <a:lstStyle>
            <a:lvl1pPr>
              <a:defRPr sz="4000"/>
            </a:lvl1pPr>
          </a:lstStyle>
          <a:p>
            <a:r>
              <a:rPr lang="en-US"/>
              <a:t>Click to edit Master title style</a:t>
            </a:r>
            <a:endParaRPr lang="en-CA"/>
          </a:p>
        </p:txBody>
      </p:sp>
      <p:sp>
        <p:nvSpPr>
          <p:cNvPr id="3" name="Content Placeholder 2"/>
          <p:cNvSpPr>
            <a:spLocks noGrp="1"/>
          </p:cNvSpPr>
          <p:nvPr>
            <p:ph idx="1"/>
          </p:nvPr>
        </p:nvSpPr>
        <p:spPr>
          <a:xfrm>
            <a:off x="609600" y="1676401"/>
            <a:ext cx="10972800" cy="4449763"/>
          </a:xfrm>
          <a:prstGeom prst="rect">
            <a:avLst/>
          </a:prstGeom>
        </p:spPr>
        <p:txBody>
          <a:bodyPr/>
          <a:lstStyle>
            <a:lvl1pPr marL="342900" indent="-342900">
              <a:buFontTx/>
              <a:buBlip>
                <a:blip r:embed="rId3"/>
              </a:buBlip>
              <a:defRPr/>
            </a:lvl1pPr>
            <a:lvl2pPr marL="742950" indent="-285750">
              <a:buFontTx/>
              <a:buBlip>
                <a:blip r:embed="rId3"/>
              </a:buBlip>
              <a:defRPr/>
            </a:lvl2pPr>
            <a:lvl3pPr marL="1143000" indent="-228600">
              <a:buFontTx/>
              <a:buBlip>
                <a:blip r:embed="rId3"/>
              </a:buBlip>
              <a:defRPr/>
            </a:lvl3pPr>
            <a:lvl4pPr marL="1600200" indent="-228600">
              <a:buFontTx/>
              <a:buBlip>
                <a:blip r:embed="rId3"/>
              </a:buBlip>
              <a:defRPr/>
            </a:lvl4pPr>
            <a:lvl5pPr marL="2057400" indent="-228600">
              <a:buFontTx/>
              <a:buBlip>
                <a:blip r:embed="rId3"/>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Slide Number Placeholder 2">
            <a:extLst>
              <a:ext uri="{FF2B5EF4-FFF2-40B4-BE49-F238E27FC236}">
                <a16:creationId xmlns:a16="http://schemas.microsoft.com/office/drawing/2014/main" id="{72C9F9F8-55FB-29E8-8F6E-B46DAC6868BB}"/>
              </a:ext>
            </a:extLst>
          </p:cNvPr>
          <p:cNvSpPr>
            <a:spLocks noGrp="1"/>
          </p:cNvSpPr>
          <p:nvPr>
            <p:ph type="sldNum" sz="quarter" idx="10"/>
          </p:nvPr>
        </p:nvSpPr>
        <p:spPr/>
        <p:txBody>
          <a:bodyPr/>
          <a:lstStyle>
            <a:lvl1pPr>
              <a:defRPr smtClean="0"/>
            </a:lvl1pPr>
          </a:lstStyle>
          <a:p>
            <a:pPr>
              <a:defRPr/>
            </a:pPr>
            <a:fld id="{9E84E97B-F397-4E9B-9AA9-CE2203E8FE6E}" type="slidenum">
              <a:rPr lang="en-CA" altLang="en-US"/>
              <a:pPr>
                <a:defRPr/>
              </a:pPr>
              <a:t>‹#›</a:t>
            </a:fld>
            <a:endParaRPr lang="en-CA" altLang="en-US"/>
          </a:p>
        </p:txBody>
      </p:sp>
    </p:spTree>
    <p:extLst>
      <p:ext uri="{BB962C8B-B14F-4D97-AF65-F5344CB8AC3E}">
        <p14:creationId xmlns:p14="http://schemas.microsoft.com/office/powerpoint/2010/main" val="4059056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0751" y="908721"/>
            <a:ext cx="10515600" cy="2852737"/>
          </a:xfrm>
          <a:prstGeom prst="rect">
            <a:avLst/>
          </a:prstGeo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920751" y="3933057"/>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3E1F64-2246-65BC-A90F-E145E245067D}"/>
              </a:ext>
            </a:extLst>
          </p:cNvPr>
          <p:cNvSpPr>
            <a:spLocks noGrp="1"/>
          </p:cNvSpPr>
          <p:nvPr>
            <p:ph type="dt" sz="half" idx="10"/>
          </p:nvPr>
        </p:nvSpPr>
        <p:spPr>
          <a:xfrm>
            <a:off x="8976784" y="6381751"/>
            <a:ext cx="2743200" cy="365125"/>
          </a:xfrm>
          <a:prstGeom prst="rect">
            <a:avLst/>
          </a:prstGeom>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4573F057-8154-9873-859D-12BEC604A13B}"/>
              </a:ext>
            </a:extLst>
          </p:cNvPr>
          <p:cNvSpPr>
            <a:spLocks noGrp="1"/>
          </p:cNvSpPr>
          <p:nvPr>
            <p:ph type="ftr" sz="quarter" idx="11"/>
          </p:nvPr>
        </p:nvSpPr>
        <p:spPr>
          <a:xfrm>
            <a:off x="1775885" y="6381751"/>
            <a:ext cx="2880783" cy="365125"/>
          </a:xfrm>
          <a:prstGeom prst="rect">
            <a:avLst/>
          </a:prstGeom>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80FFE25F-1785-EF72-4E2B-31B9FD16B053}"/>
              </a:ext>
            </a:extLst>
          </p:cNvPr>
          <p:cNvSpPr>
            <a:spLocks noGrp="1"/>
          </p:cNvSpPr>
          <p:nvPr>
            <p:ph type="sldNum" sz="quarter" idx="12"/>
          </p:nvPr>
        </p:nvSpPr>
        <p:spPr/>
        <p:txBody>
          <a:bodyPr/>
          <a:lstStyle>
            <a:lvl1pPr>
              <a:defRPr smtClean="0"/>
            </a:lvl1pPr>
          </a:lstStyle>
          <a:p>
            <a:pPr>
              <a:defRPr/>
            </a:pPr>
            <a:fld id="{EBD5841D-5E67-470D-9249-1B2449F0F601}" type="slidenum">
              <a:rPr lang="en-CA" altLang="en-US"/>
              <a:pPr>
                <a:defRPr/>
              </a:pPr>
              <a:t>‹#›</a:t>
            </a:fld>
            <a:endParaRPr lang="en-CA" altLang="en-US"/>
          </a:p>
        </p:txBody>
      </p:sp>
    </p:spTree>
    <p:extLst>
      <p:ext uri="{BB962C8B-B14F-4D97-AF65-F5344CB8AC3E}">
        <p14:creationId xmlns:p14="http://schemas.microsoft.com/office/powerpoint/2010/main" val="1359691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717" y="987426"/>
            <a:ext cx="6172200" cy="4745831"/>
          </a:xfrm>
          <a:prstGeom prst="rect">
            <a:avLst/>
          </a:prstGeom>
        </p:spPr>
        <p:txBody>
          <a:bodyPr/>
          <a:lstStyle>
            <a:lvl1pPr marL="342900" indent="-342900">
              <a:buFontTx/>
              <a:buBlip>
                <a:blip r:embed="rId2"/>
              </a:buBlip>
              <a:defRPr sz="3200"/>
            </a:lvl1pPr>
            <a:lvl2pPr marL="742950" indent="-285750">
              <a:buFontTx/>
              <a:buBlip>
                <a:blip r:embed="rId2"/>
              </a:buBlip>
              <a:defRPr sz="2800"/>
            </a:lvl2pPr>
            <a:lvl3pPr marL="1143000" indent="-228600">
              <a:buFontTx/>
              <a:buBlip>
                <a:blip r:embed="rId2"/>
              </a:buBlip>
              <a:defRPr sz="2400"/>
            </a:lvl3pPr>
            <a:lvl4pPr marL="1600200" indent="-228600">
              <a:buFontTx/>
              <a:buBlip>
                <a:blip r:embed="rId2"/>
              </a:buBlip>
              <a:defRPr sz="2000"/>
            </a:lvl4pPr>
            <a:lvl5pPr marL="2057400" indent="-228600">
              <a:buFontTx/>
              <a:buBlip>
                <a:blip r:embed="rId2"/>
              </a:buBlip>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40318" y="2057400"/>
            <a:ext cx="3932767" cy="367585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5B12ED-C284-E775-6201-52C51F7E804D}"/>
              </a:ext>
            </a:extLst>
          </p:cNvPr>
          <p:cNvSpPr>
            <a:spLocks noGrp="1"/>
          </p:cNvSpPr>
          <p:nvPr>
            <p:ph type="dt" sz="half" idx="10"/>
          </p:nvPr>
        </p:nvSpPr>
        <p:spPr>
          <a:xfrm>
            <a:off x="9167284" y="6343651"/>
            <a:ext cx="2743200" cy="365125"/>
          </a:xfrm>
          <a:prstGeom prst="rect">
            <a:avLst/>
          </a:prstGeom>
        </p:spPr>
        <p:txBody>
          <a:bodyPr/>
          <a:lstStyle>
            <a:lvl1pPr>
              <a:defRPr/>
            </a:lvl1pPr>
          </a:lstStyle>
          <a:p>
            <a:pPr>
              <a:defRPr/>
            </a:pPr>
            <a:endParaRPr lang="en-CA"/>
          </a:p>
        </p:txBody>
      </p:sp>
      <p:sp>
        <p:nvSpPr>
          <p:cNvPr id="6" name="Footer Placeholder 5">
            <a:extLst>
              <a:ext uri="{FF2B5EF4-FFF2-40B4-BE49-F238E27FC236}">
                <a16:creationId xmlns:a16="http://schemas.microsoft.com/office/drawing/2014/main" id="{4FB52A99-9251-7B67-A767-3964444532E8}"/>
              </a:ext>
            </a:extLst>
          </p:cNvPr>
          <p:cNvSpPr>
            <a:spLocks noGrp="1"/>
          </p:cNvSpPr>
          <p:nvPr>
            <p:ph type="ftr" sz="quarter" idx="11"/>
          </p:nvPr>
        </p:nvSpPr>
        <p:spPr>
          <a:xfrm>
            <a:off x="1775885" y="6381751"/>
            <a:ext cx="2880783" cy="365125"/>
          </a:xfrm>
          <a:prstGeom prst="rect">
            <a:avLst/>
          </a:prstGeom>
        </p:spPr>
        <p:txBody>
          <a:bodyPr/>
          <a:lstStyle>
            <a:lvl1pPr>
              <a:defRPr/>
            </a:lvl1pPr>
          </a:lstStyle>
          <a:p>
            <a:pPr>
              <a:defRPr/>
            </a:pPr>
            <a:endParaRPr lang="en-CA"/>
          </a:p>
        </p:txBody>
      </p:sp>
      <p:sp>
        <p:nvSpPr>
          <p:cNvPr id="7" name="Slide Number Placeholder 6">
            <a:extLst>
              <a:ext uri="{FF2B5EF4-FFF2-40B4-BE49-F238E27FC236}">
                <a16:creationId xmlns:a16="http://schemas.microsoft.com/office/drawing/2014/main" id="{8D27660D-6201-EA55-DB72-A4E282D8BEE1}"/>
              </a:ext>
            </a:extLst>
          </p:cNvPr>
          <p:cNvSpPr>
            <a:spLocks noGrp="1"/>
          </p:cNvSpPr>
          <p:nvPr>
            <p:ph type="sldNum" sz="quarter" idx="12"/>
          </p:nvPr>
        </p:nvSpPr>
        <p:spPr/>
        <p:txBody>
          <a:bodyPr/>
          <a:lstStyle>
            <a:lvl1pPr>
              <a:defRPr smtClean="0"/>
            </a:lvl1pPr>
          </a:lstStyle>
          <a:p>
            <a:pPr>
              <a:defRPr/>
            </a:pPr>
            <a:fld id="{CF1099EA-8B4A-4C13-87AD-21D8ED7CA63E}" type="slidenum">
              <a:rPr lang="en-CA" altLang="en-US"/>
              <a:pPr>
                <a:defRPr/>
              </a:pPr>
              <a:t>‹#›</a:t>
            </a:fld>
            <a:endParaRPr lang="en-CA" altLang="en-US"/>
          </a:p>
        </p:txBody>
      </p:sp>
    </p:spTree>
    <p:extLst>
      <p:ext uri="{BB962C8B-B14F-4D97-AF65-F5344CB8AC3E}">
        <p14:creationId xmlns:p14="http://schemas.microsoft.com/office/powerpoint/2010/main" val="1494649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EB765F-A978-D0DD-26F4-68EAD71457C3}"/>
              </a:ext>
            </a:extLst>
          </p:cNvPr>
          <p:cNvSpPr>
            <a:spLocks noGrp="1"/>
          </p:cNvSpPr>
          <p:nvPr>
            <p:ph type="dt" sz="half" idx="10"/>
          </p:nvPr>
        </p:nvSpPr>
        <p:spPr>
          <a:xfrm>
            <a:off x="9072033" y="6356351"/>
            <a:ext cx="2743200" cy="365125"/>
          </a:xfrm>
          <a:prstGeom prst="rect">
            <a:avLst/>
          </a:prstGeom>
        </p:spPr>
        <p:txBody>
          <a:bodyPr/>
          <a:lstStyle>
            <a:lvl1pPr>
              <a:defRPr/>
            </a:lvl1pPr>
          </a:lstStyle>
          <a:p>
            <a:pPr>
              <a:defRPr/>
            </a:pPr>
            <a:endParaRPr lang="en-CA"/>
          </a:p>
        </p:txBody>
      </p:sp>
      <p:sp>
        <p:nvSpPr>
          <p:cNvPr id="6" name="Footer Placeholder 5">
            <a:extLst>
              <a:ext uri="{FF2B5EF4-FFF2-40B4-BE49-F238E27FC236}">
                <a16:creationId xmlns:a16="http://schemas.microsoft.com/office/drawing/2014/main" id="{6F763F95-945F-D1C7-E506-0F002530736A}"/>
              </a:ext>
            </a:extLst>
          </p:cNvPr>
          <p:cNvSpPr>
            <a:spLocks noGrp="1"/>
          </p:cNvSpPr>
          <p:nvPr>
            <p:ph type="ftr" sz="quarter" idx="11"/>
          </p:nvPr>
        </p:nvSpPr>
        <p:spPr>
          <a:xfrm>
            <a:off x="1775884" y="6364289"/>
            <a:ext cx="2783416" cy="365125"/>
          </a:xfrm>
          <a:prstGeom prst="rect">
            <a:avLst/>
          </a:prstGeom>
        </p:spPr>
        <p:txBody>
          <a:bodyPr/>
          <a:lstStyle>
            <a:lvl1pPr>
              <a:defRPr/>
            </a:lvl1pPr>
          </a:lstStyle>
          <a:p>
            <a:pPr>
              <a:defRPr/>
            </a:pPr>
            <a:endParaRPr lang="en-CA"/>
          </a:p>
        </p:txBody>
      </p:sp>
      <p:sp>
        <p:nvSpPr>
          <p:cNvPr id="7" name="Slide Number Placeholder 6">
            <a:extLst>
              <a:ext uri="{FF2B5EF4-FFF2-40B4-BE49-F238E27FC236}">
                <a16:creationId xmlns:a16="http://schemas.microsoft.com/office/drawing/2014/main" id="{5A1F2013-2401-FE7B-1BCD-7D8F185F0A69}"/>
              </a:ext>
            </a:extLst>
          </p:cNvPr>
          <p:cNvSpPr>
            <a:spLocks noGrp="1"/>
          </p:cNvSpPr>
          <p:nvPr>
            <p:ph type="sldNum" sz="quarter" idx="12"/>
          </p:nvPr>
        </p:nvSpPr>
        <p:spPr/>
        <p:txBody>
          <a:bodyPr/>
          <a:lstStyle>
            <a:lvl1pPr>
              <a:defRPr smtClean="0"/>
            </a:lvl1pPr>
          </a:lstStyle>
          <a:p>
            <a:pPr>
              <a:defRPr/>
            </a:pPr>
            <a:fld id="{AB34C2C9-3BD3-4B2A-9ED9-B1D34DB22311}" type="slidenum">
              <a:rPr lang="en-CA" altLang="en-US"/>
              <a:pPr>
                <a:defRPr/>
              </a:pPr>
              <a:t>‹#›</a:t>
            </a:fld>
            <a:endParaRPr lang="en-CA" altLang="en-US"/>
          </a:p>
        </p:txBody>
      </p:sp>
    </p:spTree>
    <p:extLst>
      <p:ext uri="{BB962C8B-B14F-4D97-AF65-F5344CB8AC3E}">
        <p14:creationId xmlns:p14="http://schemas.microsoft.com/office/powerpoint/2010/main" val="1511252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61417"/>
            <a:ext cx="10972800" cy="769441"/>
          </a:xfrm>
        </p:spPr>
        <p:txBody>
          <a:bodyPr>
            <a:spAutoFit/>
          </a:bodyPr>
          <a:lstStyle/>
          <a:p>
            <a:r>
              <a:rPr lang="en-US"/>
              <a:t>Click to edit Master title style</a:t>
            </a:r>
            <a:endParaRPr lang="en-CA"/>
          </a:p>
        </p:txBody>
      </p:sp>
      <p:sp>
        <p:nvSpPr>
          <p:cNvPr id="3" name="Content Placeholder 2"/>
          <p:cNvSpPr>
            <a:spLocks noGrp="1"/>
          </p:cNvSpPr>
          <p:nvPr>
            <p:ph sz="half" idx="1"/>
          </p:nvPr>
        </p:nvSpPr>
        <p:spPr>
          <a:xfrm>
            <a:off x="609600" y="1600203"/>
            <a:ext cx="5384800" cy="2000548"/>
          </a:xfrm>
          <a:prstGeom prst="rect">
            <a:avLst/>
          </a:prstGeo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3"/>
            <a:ext cx="5384800" cy="2000548"/>
          </a:xfrm>
          <a:prstGeom prst="rect">
            <a:avLst/>
          </a:prstGeo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3"/>
          <p:cNvSpPr>
            <a:spLocks noGrp="1" noChangeArrowheads="1"/>
          </p:cNvSpPr>
          <p:nvPr>
            <p:ph type="ftr" sz="quarter" idx="10"/>
          </p:nvPr>
        </p:nvSpPr>
        <p:spPr>
          <a:xfrm>
            <a:off x="4165600" y="6443192"/>
            <a:ext cx="3860800" cy="307777"/>
          </a:xfrm>
        </p:spPr>
        <p:txBody>
          <a:bodyPr/>
          <a:lstStyle>
            <a:lvl1pPr defTabSz="914343" fontAlgn="auto">
              <a:spcBef>
                <a:spcPts val="0"/>
              </a:spcBef>
              <a:spcAft>
                <a:spcPts val="0"/>
              </a:spcAft>
              <a:defRPr>
                <a:ea typeface="+mn-ea"/>
                <a:cs typeface="+mn-cs"/>
              </a:defRPr>
            </a:lvl1pPr>
          </a:lstStyle>
          <a:p>
            <a:endParaRPr lang="en-CA"/>
          </a:p>
        </p:txBody>
      </p:sp>
    </p:spTree>
    <p:extLst>
      <p:ext uri="{BB962C8B-B14F-4D97-AF65-F5344CB8AC3E}">
        <p14:creationId xmlns:p14="http://schemas.microsoft.com/office/powerpoint/2010/main" val="2010571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838200" y="1825626"/>
            <a:ext cx="10515600" cy="3907631"/>
          </a:xfrm>
          <a:prstGeom prst="rect">
            <a:avLst/>
          </a:prstGeom>
        </p:spPr>
        <p:txBody>
          <a:bodyPr vert="eaVert"/>
          <a:lstStyle>
            <a:lvl1pPr marL="342900" indent="-342900">
              <a:buFontTx/>
              <a:buBlip>
                <a:blip r:embed="rId2"/>
              </a:buBlip>
              <a:defRPr/>
            </a:lvl1pPr>
            <a:lvl2pPr marL="742950" indent="-28575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9C5E6AA-F1C8-9183-81DD-1631C1A21EFE}"/>
              </a:ext>
            </a:extLst>
          </p:cNvPr>
          <p:cNvSpPr>
            <a:spLocks noGrp="1"/>
          </p:cNvSpPr>
          <p:nvPr>
            <p:ph type="dt" sz="half" idx="10"/>
          </p:nvPr>
        </p:nvSpPr>
        <p:spPr>
          <a:xfrm>
            <a:off x="9072033" y="6356351"/>
            <a:ext cx="2743200" cy="365125"/>
          </a:xfrm>
          <a:prstGeom prst="rect">
            <a:avLst/>
          </a:prstGeom>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7912371B-B284-CF40-552E-58887BBEC56C}"/>
              </a:ext>
            </a:extLst>
          </p:cNvPr>
          <p:cNvSpPr>
            <a:spLocks noGrp="1"/>
          </p:cNvSpPr>
          <p:nvPr>
            <p:ph type="ftr" sz="quarter" idx="11"/>
          </p:nvPr>
        </p:nvSpPr>
        <p:spPr>
          <a:xfrm>
            <a:off x="1678518" y="6369051"/>
            <a:ext cx="2978149" cy="365125"/>
          </a:xfrm>
          <a:prstGeom prst="rect">
            <a:avLst/>
          </a:prstGeom>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53BE3A39-410B-968A-DB88-3FE35C8D6323}"/>
              </a:ext>
            </a:extLst>
          </p:cNvPr>
          <p:cNvSpPr>
            <a:spLocks noGrp="1"/>
          </p:cNvSpPr>
          <p:nvPr>
            <p:ph type="sldNum" sz="quarter" idx="12"/>
          </p:nvPr>
        </p:nvSpPr>
        <p:spPr/>
        <p:txBody>
          <a:bodyPr/>
          <a:lstStyle>
            <a:lvl1pPr>
              <a:defRPr smtClean="0"/>
            </a:lvl1pPr>
          </a:lstStyle>
          <a:p>
            <a:pPr>
              <a:defRPr/>
            </a:pPr>
            <a:fld id="{9A172389-C70D-4704-ADAC-1261F0C055FB}" type="slidenum">
              <a:rPr lang="en-CA" altLang="en-US"/>
              <a:pPr>
                <a:defRPr/>
              </a:pPr>
              <a:t>‹#›</a:t>
            </a:fld>
            <a:endParaRPr lang="en-CA" altLang="en-US"/>
          </a:p>
        </p:txBody>
      </p:sp>
    </p:spTree>
    <p:extLst>
      <p:ext uri="{BB962C8B-B14F-4D97-AF65-F5344CB8AC3E}">
        <p14:creationId xmlns:p14="http://schemas.microsoft.com/office/powerpoint/2010/main" val="1508086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368131"/>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1" y="365126"/>
            <a:ext cx="7683500" cy="5368131"/>
          </a:xfrm>
          <a:prstGeom prst="rect">
            <a:avLst/>
          </a:prstGeom>
        </p:spPr>
        <p:txBody>
          <a:bodyPr vert="eaVert"/>
          <a:lstStyle>
            <a:lvl1pPr marL="342900" indent="-342900">
              <a:buFontTx/>
              <a:buBlip>
                <a:blip r:embed="rId2"/>
              </a:buBlip>
              <a:defRPr/>
            </a:lvl1pPr>
            <a:lvl2pPr marL="742950" indent="-28575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5F476A-5A98-15C5-E101-158929E1A4E7}"/>
              </a:ext>
            </a:extLst>
          </p:cNvPr>
          <p:cNvSpPr>
            <a:spLocks noGrp="1"/>
          </p:cNvSpPr>
          <p:nvPr>
            <p:ph type="dt" sz="half" idx="10"/>
          </p:nvPr>
        </p:nvSpPr>
        <p:spPr>
          <a:xfrm>
            <a:off x="9167284" y="6356351"/>
            <a:ext cx="2743200" cy="365125"/>
          </a:xfrm>
          <a:prstGeom prst="rect">
            <a:avLst/>
          </a:prstGeom>
        </p:spPr>
        <p:txBody>
          <a:bodyPr/>
          <a:lstStyle>
            <a:lvl1pPr>
              <a:defRPr/>
            </a:lvl1pPr>
          </a:lstStyle>
          <a:p>
            <a:pPr>
              <a:defRPr/>
            </a:pPr>
            <a:endParaRPr lang="en-CA"/>
          </a:p>
        </p:txBody>
      </p:sp>
      <p:sp>
        <p:nvSpPr>
          <p:cNvPr id="5" name="Footer Placeholder 4">
            <a:extLst>
              <a:ext uri="{FF2B5EF4-FFF2-40B4-BE49-F238E27FC236}">
                <a16:creationId xmlns:a16="http://schemas.microsoft.com/office/drawing/2014/main" id="{7A1EF63F-DD43-69D5-18B3-9A80874F6D10}"/>
              </a:ext>
            </a:extLst>
          </p:cNvPr>
          <p:cNvSpPr>
            <a:spLocks noGrp="1"/>
          </p:cNvSpPr>
          <p:nvPr>
            <p:ph type="ftr" sz="quarter" idx="11"/>
          </p:nvPr>
        </p:nvSpPr>
        <p:spPr>
          <a:xfrm>
            <a:off x="1915584" y="6356351"/>
            <a:ext cx="2741083" cy="365125"/>
          </a:xfrm>
          <a:prstGeom prst="rect">
            <a:avLst/>
          </a:prstGeom>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EC7D9113-3135-D514-F5D8-EF2F6C9E3A52}"/>
              </a:ext>
            </a:extLst>
          </p:cNvPr>
          <p:cNvSpPr>
            <a:spLocks noGrp="1"/>
          </p:cNvSpPr>
          <p:nvPr>
            <p:ph type="sldNum" sz="quarter" idx="12"/>
          </p:nvPr>
        </p:nvSpPr>
        <p:spPr/>
        <p:txBody>
          <a:bodyPr/>
          <a:lstStyle>
            <a:lvl1pPr>
              <a:defRPr smtClean="0"/>
            </a:lvl1pPr>
          </a:lstStyle>
          <a:p>
            <a:pPr>
              <a:defRPr/>
            </a:pPr>
            <a:fld id="{C32DB4C4-9208-430C-9EF0-57F0A6732E3A}" type="slidenum">
              <a:rPr lang="en-CA" altLang="en-US"/>
              <a:pPr>
                <a:defRPr/>
              </a:pPr>
              <a:t>‹#›</a:t>
            </a:fld>
            <a:endParaRPr lang="en-CA" altLang="en-US"/>
          </a:p>
        </p:txBody>
      </p:sp>
    </p:spTree>
    <p:extLst>
      <p:ext uri="{BB962C8B-B14F-4D97-AF65-F5344CB8AC3E}">
        <p14:creationId xmlns:p14="http://schemas.microsoft.com/office/powerpoint/2010/main" val="2156482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20751" y="2708921"/>
            <a:ext cx="10515600" cy="1325563"/>
          </a:xfrm>
          <a:prstGeom prst="rect">
            <a:avLst/>
          </a:prstGeom>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90342121-62D1-5957-A896-C7D05F764152}"/>
              </a:ext>
            </a:extLst>
          </p:cNvPr>
          <p:cNvSpPr>
            <a:spLocks noGrp="1"/>
          </p:cNvSpPr>
          <p:nvPr>
            <p:ph type="dt" sz="half" idx="10"/>
          </p:nvPr>
        </p:nvSpPr>
        <p:spPr>
          <a:xfrm>
            <a:off x="9072033" y="6386514"/>
            <a:ext cx="2743200" cy="365125"/>
          </a:xfrm>
          <a:prstGeom prst="rect">
            <a:avLst/>
          </a:prstGeom>
        </p:spPr>
        <p:txBody>
          <a:bodyPr/>
          <a:lstStyle>
            <a:lvl1pPr>
              <a:defRPr/>
            </a:lvl1pPr>
          </a:lstStyle>
          <a:p>
            <a:pPr>
              <a:defRPr/>
            </a:pPr>
            <a:endParaRPr lang="en-CA"/>
          </a:p>
        </p:txBody>
      </p:sp>
      <p:sp>
        <p:nvSpPr>
          <p:cNvPr id="4" name="Footer Placeholder 3">
            <a:extLst>
              <a:ext uri="{FF2B5EF4-FFF2-40B4-BE49-F238E27FC236}">
                <a16:creationId xmlns:a16="http://schemas.microsoft.com/office/drawing/2014/main" id="{3D6B58E9-7A44-503C-9431-583A27379CE3}"/>
              </a:ext>
            </a:extLst>
          </p:cNvPr>
          <p:cNvSpPr>
            <a:spLocks noGrp="1"/>
          </p:cNvSpPr>
          <p:nvPr>
            <p:ph type="ftr" sz="quarter" idx="11"/>
          </p:nvPr>
        </p:nvSpPr>
        <p:spPr>
          <a:xfrm>
            <a:off x="1775885" y="6369051"/>
            <a:ext cx="2880783" cy="365125"/>
          </a:xfrm>
          <a:prstGeom prst="rect">
            <a:avLst/>
          </a:prstGeom>
        </p:spPr>
        <p:txBody>
          <a:bodyPr/>
          <a:lstStyle>
            <a:lvl1pPr>
              <a:defRPr/>
            </a:lvl1pPr>
          </a:lstStyle>
          <a:p>
            <a:pPr>
              <a:defRPr/>
            </a:pPr>
            <a:endParaRPr lang="en-CA"/>
          </a:p>
        </p:txBody>
      </p:sp>
      <p:sp>
        <p:nvSpPr>
          <p:cNvPr id="5" name="Slide Number Placeholder 4">
            <a:extLst>
              <a:ext uri="{FF2B5EF4-FFF2-40B4-BE49-F238E27FC236}">
                <a16:creationId xmlns:a16="http://schemas.microsoft.com/office/drawing/2014/main" id="{E2A0B664-D598-CBB6-575A-C9B1AB589F9A}"/>
              </a:ext>
            </a:extLst>
          </p:cNvPr>
          <p:cNvSpPr>
            <a:spLocks noGrp="1"/>
          </p:cNvSpPr>
          <p:nvPr>
            <p:ph type="sldNum" sz="quarter" idx="12"/>
          </p:nvPr>
        </p:nvSpPr>
        <p:spPr/>
        <p:txBody>
          <a:bodyPr/>
          <a:lstStyle>
            <a:lvl1pPr>
              <a:defRPr smtClean="0"/>
            </a:lvl1pPr>
          </a:lstStyle>
          <a:p>
            <a:pPr>
              <a:defRPr/>
            </a:pPr>
            <a:fld id="{64668899-88A1-409D-8434-7627BB07572F}" type="slidenum">
              <a:rPr lang="en-CA" altLang="en-US"/>
              <a:pPr>
                <a:defRPr/>
              </a:pPr>
              <a:t>‹#›</a:t>
            </a:fld>
            <a:endParaRPr lang="en-CA" altLang="en-US"/>
          </a:p>
        </p:txBody>
      </p:sp>
    </p:spTree>
    <p:extLst>
      <p:ext uri="{BB962C8B-B14F-4D97-AF65-F5344CB8AC3E}">
        <p14:creationId xmlns:p14="http://schemas.microsoft.com/office/powerpoint/2010/main" val="3652678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57744-81AD-3F06-734F-CAB3962288DC}"/>
              </a:ext>
            </a:extLst>
          </p:cNvPr>
          <p:cNvSpPr>
            <a:spLocks noGrp="1"/>
          </p:cNvSpPr>
          <p:nvPr>
            <p:ph type="title"/>
          </p:nvPr>
        </p:nvSpPr>
        <p:spPr>
          <a:xfrm>
            <a:off x="838200" y="1060605"/>
            <a:ext cx="10515600" cy="1410547"/>
          </a:xfrm>
          <a:prstGeom prst="rect">
            <a:avLst/>
          </a:prstGeom>
        </p:spPr>
        <p:txBody>
          <a:bodyPr lIns="0" tIns="0" rIns="0" bIns="0" anchor="b" anchorCtr="0"/>
          <a:lstStyle>
            <a:lvl1pPr algn="l">
              <a:defRPr sz="4267" b="1">
                <a:solidFill>
                  <a:srgbClr val="660000"/>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Content Placeholder 4">
            <a:extLst>
              <a:ext uri="{FF2B5EF4-FFF2-40B4-BE49-F238E27FC236}">
                <a16:creationId xmlns:a16="http://schemas.microsoft.com/office/drawing/2014/main" id="{E97EE65F-D23E-4145-0693-332D1DF5CEA8}"/>
              </a:ext>
            </a:extLst>
          </p:cNvPr>
          <p:cNvSpPr>
            <a:spLocks noGrp="1"/>
          </p:cNvSpPr>
          <p:nvPr>
            <p:ph sz="quarter" idx="10"/>
          </p:nvPr>
        </p:nvSpPr>
        <p:spPr>
          <a:xfrm>
            <a:off x="853018" y="2694655"/>
            <a:ext cx="10517716" cy="3102740"/>
          </a:xfrm>
          <a:prstGeom prst="rect">
            <a:avLst/>
          </a:prstGeom>
        </p:spPr>
        <p:txBody>
          <a:bodyPr lIns="0" tIns="0" rIns="0" bIns="0"/>
          <a:lstStyle>
            <a:lvl1pPr>
              <a:defRPr sz="3733">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667">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133">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2872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50404"/>
            <a:ext cx="10972800" cy="892914"/>
          </a:xfrm>
          <a:prstGeom prst="rect">
            <a:avLst/>
          </a:prstGeom>
        </p:spPr>
        <p:txBody>
          <a:bodyPr/>
          <a:lstStyle>
            <a:lvl1pPr>
              <a:defRPr sz="4000"/>
            </a:lvl1pPr>
          </a:lstStyle>
          <a:p>
            <a:r>
              <a:rPr lang="en-US"/>
              <a:t>Click to edit Master title style</a:t>
            </a:r>
            <a:endParaRPr lang="en-CA"/>
          </a:p>
        </p:txBody>
      </p:sp>
      <p:sp>
        <p:nvSpPr>
          <p:cNvPr id="3" name="Content Placeholder 2"/>
          <p:cNvSpPr>
            <a:spLocks noGrp="1"/>
          </p:cNvSpPr>
          <p:nvPr>
            <p:ph idx="1"/>
          </p:nvPr>
        </p:nvSpPr>
        <p:spPr>
          <a:xfrm>
            <a:off x="609600" y="1676401"/>
            <a:ext cx="10972800" cy="4449763"/>
          </a:xfrm>
          <a:prstGeom prst="rect">
            <a:avLst/>
          </a:prstGeom>
        </p:spPr>
        <p:txBody>
          <a:bodyPr/>
          <a:lstStyle>
            <a:lvl1pPr marL="342897" indent="-342897">
              <a:buFontTx/>
              <a:buBlip>
                <a:blip r:embed="rId2"/>
              </a:buBlip>
              <a:defRPr/>
            </a:lvl1pPr>
            <a:lvl2pPr marL="742943" indent="-285747">
              <a:buFontTx/>
              <a:buBlip>
                <a:blip r:embed="rId2"/>
              </a:buBlip>
              <a:defRPr/>
            </a:lvl2pPr>
            <a:lvl3pPr marL="1142989" indent="-228598">
              <a:buFontTx/>
              <a:buBlip>
                <a:blip r:embed="rId2"/>
              </a:buBlip>
              <a:defRPr/>
            </a:lvl3pPr>
            <a:lvl4pPr marL="1600185" indent="-228598">
              <a:buFontTx/>
              <a:buBlip>
                <a:blip r:embed="rId2"/>
              </a:buBlip>
              <a:defRPr/>
            </a:lvl4pPr>
            <a:lvl5pPr marL="2057380" indent="-228598">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Slide Number Placeholder 2"/>
          <p:cNvSpPr>
            <a:spLocks noGrp="1"/>
          </p:cNvSpPr>
          <p:nvPr>
            <p:ph type="sldNum" sz="quarter" idx="10"/>
          </p:nvPr>
        </p:nvSpPr>
        <p:spPr>
          <a:xfrm>
            <a:off x="4756151" y="6381752"/>
            <a:ext cx="2844801" cy="352425"/>
          </a:xfrm>
        </p:spPr>
        <p:txBody>
          <a:bodyPr/>
          <a:lstStyle/>
          <a:p>
            <a:pPr>
              <a:defRPr/>
            </a:pPr>
            <a:fld id="{FE3D37BC-2D77-4FC7-98F3-C49D8AFEE382}" type="slidenum">
              <a:rPr lang="en-CA" altLang="en-US"/>
              <a:pPr>
                <a:defRPr/>
              </a:pPr>
              <a:t>‹#›</a:t>
            </a:fld>
            <a:endParaRPr lang="en-CA" altLang="en-US"/>
          </a:p>
        </p:txBody>
      </p:sp>
      <p:pic>
        <p:nvPicPr>
          <p:cNvPr id="4" name="Picture 3"/>
          <p:cNvPicPr>
            <a:picLocks noChangeAspect="1"/>
          </p:cNvPicPr>
          <p:nvPr userDrawn="1"/>
        </p:nvPicPr>
        <p:blipFill>
          <a:blip r:embed="rId3"/>
          <a:stretch>
            <a:fillRect/>
          </a:stretch>
        </p:blipFill>
        <p:spPr>
          <a:xfrm>
            <a:off x="609601" y="5985477"/>
            <a:ext cx="812870" cy="792549"/>
          </a:xfrm>
          <a:prstGeom prst="rect">
            <a:avLst/>
          </a:prstGeom>
        </p:spPr>
      </p:pic>
    </p:spTree>
    <p:extLst>
      <p:ext uri="{BB962C8B-B14F-4D97-AF65-F5344CB8AC3E}">
        <p14:creationId xmlns:p14="http://schemas.microsoft.com/office/powerpoint/2010/main" val="1854798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0751" y="908721"/>
            <a:ext cx="10515600" cy="2852737"/>
          </a:xfrm>
          <a:prstGeom prst="rect">
            <a:avLst/>
          </a:prstGeo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920751" y="3933057"/>
            <a:ext cx="10515600" cy="1500187"/>
          </a:xfrm>
          <a:prstGeom prst="rect">
            <a:avLst/>
          </a:prstGeom>
        </p:spPr>
        <p:txBody>
          <a:bodyPr/>
          <a:lstStyle>
            <a:lvl1pPr marL="0" indent="0">
              <a:buNone/>
              <a:defRPr sz="2400">
                <a:solidFill>
                  <a:schemeClr val="tx1">
                    <a:tint val="75000"/>
                  </a:schemeClr>
                </a:solidFill>
              </a:defRPr>
            </a:lvl1pPr>
            <a:lvl2pPr marL="457196" indent="0">
              <a:buNone/>
              <a:defRPr sz="2000">
                <a:solidFill>
                  <a:schemeClr val="tx1">
                    <a:tint val="75000"/>
                  </a:schemeClr>
                </a:solidFill>
              </a:defRPr>
            </a:lvl2pPr>
            <a:lvl3pPr marL="914391" indent="0">
              <a:buNone/>
              <a:defRPr sz="1800">
                <a:solidFill>
                  <a:schemeClr val="tx1">
                    <a:tint val="75000"/>
                  </a:schemeClr>
                </a:solidFill>
              </a:defRPr>
            </a:lvl3pPr>
            <a:lvl4pPr marL="1371587" indent="0">
              <a:buNone/>
              <a:defRPr sz="1600">
                <a:solidFill>
                  <a:schemeClr val="tx1">
                    <a:tint val="75000"/>
                  </a:schemeClr>
                </a:solidFill>
              </a:defRPr>
            </a:lvl4pPr>
            <a:lvl5pPr marL="1828783" indent="0">
              <a:buNone/>
              <a:defRPr sz="1600">
                <a:solidFill>
                  <a:schemeClr val="tx1">
                    <a:tint val="75000"/>
                  </a:schemeClr>
                </a:solidFill>
              </a:defRPr>
            </a:lvl5pPr>
            <a:lvl6pPr marL="2285978" indent="0">
              <a:buNone/>
              <a:defRPr sz="1600">
                <a:solidFill>
                  <a:schemeClr val="tx1">
                    <a:tint val="75000"/>
                  </a:schemeClr>
                </a:solidFill>
              </a:defRPr>
            </a:lvl6pPr>
            <a:lvl7pPr marL="2743174" indent="0">
              <a:buNone/>
              <a:defRPr sz="1600">
                <a:solidFill>
                  <a:schemeClr val="tx1">
                    <a:tint val="75000"/>
                  </a:schemeClr>
                </a:solidFill>
              </a:defRPr>
            </a:lvl7pPr>
            <a:lvl8pPr marL="3200370" indent="0">
              <a:buNone/>
              <a:defRPr sz="1600">
                <a:solidFill>
                  <a:schemeClr val="tx1">
                    <a:tint val="75000"/>
                  </a:schemeClr>
                </a:solidFill>
              </a:defRPr>
            </a:lvl8pPr>
            <a:lvl9pPr marL="3657565"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976320" y="6381750"/>
            <a:ext cx="2743201" cy="365125"/>
          </a:xfrm>
          <a:prstGeom prst="rect">
            <a:avLst/>
          </a:prstGeom>
        </p:spPr>
        <p:txBody>
          <a:bodyPr/>
          <a:lstStyle/>
          <a:p>
            <a:pPr eaLnBrk="0" fontAlgn="base" hangingPunct="0">
              <a:spcBef>
                <a:spcPct val="0"/>
              </a:spcBef>
              <a:spcAft>
                <a:spcPct val="0"/>
              </a:spcAft>
            </a:pPr>
            <a:endParaRPr lang="en-CA" sz="1800">
              <a:solidFill>
                <a:srgbClr val="000000"/>
              </a:solidFill>
              <a:cs typeface="Arial" panose="020B0604020202020204" pitchFamily="34" charset="0"/>
            </a:endParaRPr>
          </a:p>
        </p:txBody>
      </p:sp>
      <p:sp>
        <p:nvSpPr>
          <p:cNvPr id="5" name="Footer Placeholder 4"/>
          <p:cNvSpPr>
            <a:spLocks noGrp="1"/>
          </p:cNvSpPr>
          <p:nvPr>
            <p:ph type="ftr" sz="quarter" idx="11"/>
          </p:nvPr>
        </p:nvSpPr>
        <p:spPr>
          <a:xfrm>
            <a:off x="1775519" y="6381750"/>
            <a:ext cx="2880321" cy="365125"/>
          </a:xfrm>
          <a:prstGeom prst="rect">
            <a:avLst/>
          </a:prstGeom>
        </p:spPr>
        <p:txBody>
          <a:bodyPr/>
          <a:lstStyle/>
          <a:p>
            <a:pPr eaLnBrk="0" fontAlgn="base" hangingPunct="0">
              <a:spcBef>
                <a:spcPct val="0"/>
              </a:spcBef>
              <a:spcAft>
                <a:spcPct val="0"/>
              </a:spcAft>
            </a:pPr>
            <a:endParaRPr lang="en-CA" sz="1800">
              <a:solidFill>
                <a:srgbClr val="000000"/>
              </a:solidFill>
              <a:cs typeface="Arial" panose="020B0604020202020204" pitchFamily="34" charset="0"/>
            </a:endParaRPr>
          </a:p>
        </p:txBody>
      </p:sp>
      <p:sp>
        <p:nvSpPr>
          <p:cNvPr id="6" name="Slide Number Placeholder 5"/>
          <p:cNvSpPr>
            <a:spLocks noGrp="1"/>
          </p:cNvSpPr>
          <p:nvPr>
            <p:ph type="sldNum" sz="quarter" idx="12"/>
          </p:nvPr>
        </p:nvSpPr>
        <p:spPr/>
        <p:txBody>
          <a:bodyPr/>
          <a:lstStyle/>
          <a:p>
            <a:fld id="{BC73C339-9355-4711-A511-6D7AF587651F}" type="slidenum">
              <a:rPr lang="en-CA"/>
              <a:pPr/>
              <a:t>‹#›</a:t>
            </a:fld>
            <a:endParaRPr lang="en-CA"/>
          </a:p>
        </p:txBody>
      </p:sp>
    </p:spTree>
    <p:extLst>
      <p:ext uri="{BB962C8B-B14F-4D97-AF65-F5344CB8AC3E}">
        <p14:creationId xmlns:p14="http://schemas.microsoft.com/office/powerpoint/2010/main" val="2654048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718" y="987427"/>
            <a:ext cx="6172200" cy="4745831"/>
          </a:xfrm>
          <a:prstGeom prst="rect">
            <a:avLst/>
          </a:prstGeom>
        </p:spPr>
        <p:txBody>
          <a:bodyPr/>
          <a:lstStyle>
            <a:lvl1pPr marL="342897" indent="-342897">
              <a:buFontTx/>
              <a:buBlip>
                <a:blip r:embed="rId2"/>
              </a:buBlip>
              <a:defRPr sz="3200"/>
            </a:lvl1pPr>
            <a:lvl2pPr marL="742943" indent="-285747">
              <a:buFontTx/>
              <a:buBlip>
                <a:blip r:embed="rId2"/>
              </a:buBlip>
              <a:defRPr sz="2800"/>
            </a:lvl2pPr>
            <a:lvl3pPr marL="1142989" indent="-228598">
              <a:buFontTx/>
              <a:buBlip>
                <a:blip r:embed="rId2"/>
              </a:buBlip>
              <a:defRPr sz="2400"/>
            </a:lvl3pPr>
            <a:lvl4pPr marL="1600185" indent="-228598">
              <a:buFontTx/>
              <a:buBlip>
                <a:blip r:embed="rId2"/>
              </a:buBlip>
              <a:defRPr sz="2000"/>
            </a:lvl4pPr>
            <a:lvl5pPr marL="2057380" indent="-228598">
              <a:buFontTx/>
              <a:buBlip>
                <a:blip r:embed="rId2"/>
              </a:buBlip>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40318" y="2057400"/>
            <a:ext cx="3932767" cy="3675856"/>
          </a:xfrm>
          <a:prstGeom prst="rect">
            <a:avLst/>
          </a:prstGeom>
        </p:spPr>
        <p:txBody>
          <a:bodyPr/>
          <a:lstStyle>
            <a:lvl1pPr marL="0" indent="0">
              <a:buNone/>
              <a:defRPr sz="1600"/>
            </a:lvl1pPr>
            <a:lvl2pPr marL="457196" indent="0">
              <a:buNone/>
              <a:defRPr sz="1400"/>
            </a:lvl2pPr>
            <a:lvl3pPr marL="914391" indent="0">
              <a:buNone/>
              <a:defRPr sz="1200"/>
            </a:lvl3pPr>
            <a:lvl4pPr marL="1371587" indent="0">
              <a:buNone/>
              <a:defRPr sz="1000"/>
            </a:lvl4pPr>
            <a:lvl5pPr marL="1828783" indent="0">
              <a:buNone/>
              <a:defRPr sz="1000"/>
            </a:lvl5pPr>
            <a:lvl6pPr marL="2285978" indent="0">
              <a:buNone/>
              <a:defRPr sz="1000"/>
            </a:lvl6pPr>
            <a:lvl7pPr marL="2743174" indent="0">
              <a:buNone/>
              <a:defRPr sz="1000"/>
            </a:lvl7pPr>
            <a:lvl8pPr marL="3200370" indent="0">
              <a:buNone/>
              <a:defRPr sz="1000"/>
            </a:lvl8pPr>
            <a:lvl9pPr marL="3657565" indent="0">
              <a:buNone/>
              <a:defRPr sz="1000"/>
            </a:lvl9pPr>
          </a:lstStyle>
          <a:p>
            <a:pPr lvl="0"/>
            <a:r>
              <a:rPr lang="en-US"/>
              <a:t>Click to edit Master text styles</a:t>
            </a:r>
          </a:p>
        </p:txBody>
      </p:sp>
      <p:sp>
        <p:nvSpPr>
          <p:cNvPr id="5" name="Date Placeholder 4"/>
          <p:cNvSpPr>
            <a:spLocks noGrp="1"/>
          </p:cNvSpPr>
          <p:nvPr>
            <p:ph type="dt" sz="half" idx="10"/>
          </p:nvPr>
        </p:nvSpPr>
        <p:spPr>
          <a:xfrm>
            <a:off x="9168341" y="6343984"/>
            <a:ext cx="2743201" cy="365125"/>
          </a:xfrm>
          <a:prstGeom prst="rect">
            <a:avLst/>
          </a:prstGeom>
        </p:spPr>
        <p:txBody>
          <a:bodyPr/>
          <a:lstStyle/>
          <a:p>
            <a:pPr eaLnBrk="0" fontAlgn="base" hangingPunct="0">
              <a:spcBef>
                <a:spcPct val="0"/>
              </a:spcBef>
              <a:spcAft>
                <a:spcPct val="0"/>
              </a:spcAft>
            </a:pPr>
            <a:endParaRPr lang="en-CA" sz="1800">
              <a:solidFill>
                <a:srgbClr val="000000"/>
              </a:solidFill>
              <a:cs typeface="Arial" panose="020B0604020202020204" pitchFamily="34" charset="0"/>
            </a:endParaRPr>
          </a:p>
        </p:txBody>
      </p:sp>
      <p:sp>
        <p:nvSpPr>
          <p:cNvPr id="6" name="Footer Placeholder 5"/>
          <p:cNvSpPr>
            <a:spLocks noGrp="1"/>
          </p:cNvSpPr>
          <p:nvPr>
            <p:ph type="ftr" sz="quarter" idx="11"/>
          </p:nvPr>
        </p:nvSpPr>
        <p:spPr>
          <a:xfrm>
            <a:off x="1775519" y="6381750"/>
            <a:ext cx="2880321" cy="365125"/>
          </a:xfrm>
          <a:prstGeom prst="rect">
            <a:avLst/>
          </a:prstGeom>
        </p:spPr>
        <p:txBody>
          <a:bodyPr/>
          <a:lstStyle/>
          <a:p>
            <a:pPr eaLnBrk="0" fontAlgn="base" hangingPunct="0">
              <a:spcBef>
                <a:spcPct val="0"/>
              </a:spcBef>
              <a:spcAft>
                <a:spcPct val="0"/>
              </a:spcAft>
            </a:pPr>
            <a:endParaRPr lang="en-CA" sz="1800">
              <a:solidFill>
                <a:srgbClr val="000000"/>
              </a:solidFill>
              <a:cs typeface="Arial" panose="020B0604020202020204" pitchFamily="34" charset="0"/>
            </a:endParaRPr>
          </a:p>
        </p:txBody>
      </p:sp>
      <p:sp>
        <p:nvSpPr>
          <p:cNvPr id="7" name="Slide Number Placeholder 6"/>
          <p:cNvSpPr>
            <a:spLocks noGrp="1"/>
          </p:cNvSpPr>
          <p:nvPr>
            <p:ph type="sldNum" sz="quarter" idx="12"/>
          </p:nvPr>
        </p:nvSpPr>
        <p:spPr/>
        <p:txBody>
          <a:bodyPr/>
          <a:lstStyle/>
          <a:p>
            <a:fld id="{BC73C339-9355-4711-A511-6D7AF587651F}" type="slidenum">
              <a:rPr lang="en-CA"/>
              <a:pPr/>
              <a:t>‹#›</a:t>
            </a:fld>
            <a:endParaRPr lang="en-CA"/>
          </a:p>
        </p:txBody>
      </p:sp>
    </p:spTree>
    <p:extLst>
      <p:ext uri="{BB962C8B-B14F-4D97-AF65-F5344CB8AC3E}">
        <p14:creationId xmlns:p14="http://schemas.microsoft.com/office/powerpoint/2010/main" val="6800494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718" y="987426"/>
            <a:ext cx="6172200" cy="4873625"/>
          </a:xfrm>
          <a:prstGeom prst="rect">
            <a:avLst/>
          </a:prstGeo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3" indent="0">
              <a:buNone/>
              <a:defRPr sz="2000"/>
            </a:lvl5pPr>
            <a:lvl6pPr marL="2285978" indent="0">
              <a:buNone/>
              <a:defRPr sz="2000"/>
            </a:lvl6pPr>
            <a:lvl7pPr marL="2743174" indent="0">
              <a:buNone/>
              <a:defRPr sz="2000"/>
            </a:lvl7pPr>
            <a:lvl8pPr marL="3200370" indent="0">
              <a:buNone/>
              <a:defRPr sz="2000"/>
            </a:lvl8pPr>
            <a:lvl9pPr marL="3657565" indent="0">
              <a:buNone/>
              <a:defRPr sz="2000"/>
            </a:lvl9pPr>
          </a:lstStyle>
          <a:p>
            <a:endParaRPr lang="en-CA"/>
          </a:p>
        </p:txBody>
      </p:sp>
      <p:sp>
        <p:nvSpPr>
          <p:cNvPr id="4" name="Text Placeholder 3"/>
          <p:cNvSpPr>
            <a:spLocks noGrp="1"/>
          </p:cNvSpPr>
          <p:nvPr>
            <p:ph type="body" sz="half" idx="2"/>
          </p:nvPr>
        </p:nvSpPr>
        <p:spPr>
          <a:xfrm>
            <a:off x="840318" y="2057401"/>
            <a:ext cx="3932767" cy="3811588"/>
          </a:xfrm>
          <a:prstGeom prst="rect">
            <a:avLst/>
          </a:prstGeom>
        </p:spPr>
        <p:txBody>
          <a:bodyPr/>
          <a:lstStyle>
            <a:lvl1pPr marL="0" indent="0">
              <a:buNone/>
              <a:defRPr sz="1600"/>
            </a:lvl1pPr>
            <a:lvl2pPr marL="457196" indent="0">
              <a:buNone/>
              <a:defRPr sz="1400"/>
            </a:lvl2pPr>
            <a:lvl3pPr marL="914391" indent="0">
              <a:buNone/>
              <a:defRPr sz="1200"/>
            </a:lvl3pPr>
            <a:lvl4pPr marL="1371587" indent="0">
              <a:buNone/>
              <a:defRPr sz="1000"/>
            </a:lvl4pPr>
            <a:lvl5pPr marL="1828783" indent="0">
              <a:buNone/>
              <a:defRPr sz="1000"/>
            </a:lvl5pPr>
            <a:lvl6pPr marL="2285978" indent="0">
              <a:buNone/>
              <a:defRPr sz="1000"/>
            </a:lvl6pPr>
            <a:lvl7pPr marL="2743174" indent="0">
              <a:buNone/>
              <a:defRPr sz="1000"/>
            </a:lvl7pPr>
            <a:lvl8pPr marL="3200370" indent="0">
              <a:buNone/>
              <a:defRPr sz="1000"/>
            </a:lvl8pPr>
            <a:lvl9pPr marL="3657565" indent="0">
              <a:buNone/>
              <a:defRPr sz="1000"/>
            </a:lvl9pPr>
          </a:lstStyle>
          <a:p>
            <a:pPr lvl="0"/>
            <a:r>
              <a:rPr lang="en-US"/>
              <a:t>Click to edit Master text styles</a:t>
            </a:r>
          </a:p>
        </p:txBody>
      </p:sp>
      <p:sp>
        <p:nvSpPr>
          <p:cNvPr id="5" name="Date Placeholder 4"/>
          <p:cNvSpPr>
            <a:spLocks noGrp="1"/>
          </p:cNvSpPr>
          <p:nvPr>
            <p:ph type="dt" sz="half" idx="10"/>
          </p:nvPr>
        </p:nvSpPr>
        <p:spPr>
          <a:xfrm>
            <a:off x="9072330" y="6356351"/>
            <a:ext cx="2743201" cy="365125"/>
          </a:xfrm>
          <a:prstGeom prst="rect">
            <a:avLst/>
          </a:prstGeom>
        </p:spPr>
        <p:txBody>
          <a:bodyPr/>
          <a:lstStyle/>
          <a:p>
            <a:pPr eaLnBrk="0" fontAlgn="base" hangingPunct="0">
              <a:spcBef>
                <a:spcPct val="0"/>
              </a:spcBef>
              <a:spcAft>
                <a:spcPct val="0"/>
              </a:spcAft>
            </a:pPr>
            <a:endParaRPr lang="en-CA" sz="1800">
              <a:solidFill>
                <a:srgbClr val="000000"/>
              </a:solidFill>
              <a:cs typeface="Arial" panose="020B0604020202020204" pitchFamily="34" charset="0"/>
            </a:endParaRPr>
          </a:p>
        </p:txBody>
      </p:sp>
      <p:sp>
        <p:nvSpPr>
          <p:cNvPr id="6" name="Footer Placeholder 5"/>
          <p:cNvSpPr>
            <a:spLocks noGrp="1"/>
          </p:cNvSpPr>
          <p:nvPr>
            <p:ph type="ftr" sz="quarter" idx="11"/>
          </p:nvPr>
        </p:nvSpPr>
        <p:spPr>
          <a:xfrm>
            <a:off x="1775521" y="6364705"/>
            <a:ext cx="2784310" cy="365125"/>
          </a:xfrm>
          <a:prstGeom prst="rect">
            <a:avLst/>
          </a:prstGeom>
        </p:spPr>
        <p:txBody>
          <a:bodyPr/>
          <a:lstStyle/>
          <a:p>
            <a:pPr eaLnBrk="0" fontAlgn="base" hangingPunct="0">
              <a:spcBef>
                <a:spcPct val="0"/>
              </a:spcBef>
              <a:spcAft>
                <a:spcPct val="0"/>
              </a:spcAft>
            </a:pPr>
            <a:endParaRPr lang="en-CA" sz="1800">
              <a:solidFill>
                <a:srgbClr val="000000"/>
              </a:solidFill>
              <a:cs typeface="Arial" panose="020B0604020202020204" pitchFamily="34" charset="0"/>
            </a:endParaRPr>
          </a:p>
        </p:txBody>
      </p:sp>
      <p:sp>
        <p:nvSpPr>
          <p:cNvPr id="7" name="Slide Number Placeholder 6"/>
          <p:cNvSpPr>
            <a:spLocks noGrp="1"/>
          </p:cNvSpPr>
          <p:nvPr>
            <p:ph type="sldNum" sz="quarter" idx="12"/>
          </p:nvPr>
        </p:nvSpPr>
        <p:spPr/>
        <p:txBody>
          <a:bodyPr/>
          <a:lstStyle/>
          <a:p>
            <a:fld id="{BC73C339-9355-4711-A511-6D7AF587651F}" type="slidenum">
              <a:rPr lang="en-CA"/>
              <a:pPr/>
              <a:t>‹#›</a:t>
            </a:fld>
            <a:endParaRPr lang="en-CA"/>
          </a:p>
        </p:txBody>
      </p:sp>
    </p:spTree>
    <p:extLst>
      <p:ext uri="{BB962C8B-B14F-4D97-AF65-F5344CB8AC3E}">
        <p14:creationId xmlns:p14="http://schemas.microsoft.com/office/powerpoint/2010/main" val="857610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10515600" cy="1325563"/>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838201" y="1825627"/>
            <a:ext cx="10515600" cy="3907631"/>
          </a:xfrm>
          <a:prstGeom prst="rect">
            <a:avLst/>
          </a:prstGeom>
        </p:spPr>
        <p:txBody>
          <a:bodyPr vert="eaVert"/>
          <a:lstStyle>
            <a:lvl1pPr marL="342897" indent="-342897">
              <a:buFontTx/>
              <a:buBlip>
                <a:blip r:embed="rId2"/>
              </a:buBlip>
              <a:defRPr/>
            </a:lvl1pPr>
            <a:lvl2pPr marL="742943" indent="-285747">
              <a:buFontTx/>
              <a:buBlip>
                <a:blip r:embed="rId2"/>
              </a:buBlip>
              <a:defRPr/>
            </a:lvl2pPr>
            <a:lvl3pPr marL="1142989" indent="-228598">
              <a:buFontTx/>
              <a:buBlip>
                <a:blip r:embed="rId2"/>
              </a:buBlip>
              <a:defRPr/>
            </a:lvl3pPr>
            <a:lvl4pPr marL="1600185" indent="-228598">
              <a:buFontTx/>
              <a:buBlip>
                <a:blip r:embed="rId2"/>
              </a:buBlip>
              <a:defRPr/>
            </a:lvl4pPr>
            <a:lvl5pPr marL="2057380" indent="-228598">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9072330" y="6356350"/>
            <a:ext cx="2743201" cy="365125"/>
          </a:xfrm>
          <a:prstGeom prst="rect">
            <a:avLst/>
          </a:prstGeom>
        </p:spPr>
        <p:txBody>
          <a:bodyPr/>
          <a:lstStyle/>
          <a:p>
            <a:pPr eaLnBrk="0" fontAlgn="base" hangingPunct="0">
              <a:spcBef>
                <a:spcPct val="0"/>
              </a:spcBef>
              <a:spcAft>
                <a:spcPct val="0"/>
              </a:spcAft>
            </a:pPr>
            <a:endParaRPr lang="en-CA" sz="1800">
              <a:solidFill>
                <a:srgbClr val="000000"/>
              </a:solidFill>
              <a:cs typeface="Arial" panose="020B0604020202020204" pitchFamily="34" charset="0"/>
            </a:endParaRPr>
          </a:p>
        </p:txBody>
      </p:sp>
      <p:sp>
        <p:nvSpPr>
          <p:cNvPr id="5" name="Footer Placeholder 4"/>
          <p:cNvSpPr>
            <a:spLocks noGrp="1"/>
          </p:cNvSpPr>
          <p:nvPr>
            <p:ph type="ftr" sz="quarter" idx="11"/>
          </p:nvPr>
        </p:nvSpPr>
        <p:spPr>
          <a:xfrm>
            <a:off x="1679509" y="6369051"/>
            <a:ext cx="2976331" cy="365125"/>
          </a:xfrm>
          <a:prstGeom prst="rect">
            <a:avLst/>
          </a:prstGeom>
        </p:spPr>
        <p:txBody>
          <a:bodyPr/>
          <a:lstStyle/>
          <a:p>
            <a:pPr eaLnBrk="0" fontAlgn="base" hangingPunct="0">
              <a:spcBef>
                <a:spcPct val="0"/>
              </a:spcBef>
              <a:spcAft>
                <a:spcPct val="0"/>
              </a:spcAft>
            </a:pPr>
            <a:endParaRPr lang="en-CA" sz="1800">
              <a:solidFill>
                <a:srgbClr val="000000"/>
              </a:solidFill>
              <a:cs typeface="Arial" panose="020B0604020202020204" pitchFamily="34" charset="0"/>
            </a:endParaRPr>
          </a:p>
        </p:txBody>
      </p:sp>
      <p:sp>
        <p:nvSpPr>
          <p:cNvPr id="6" name="Slide Number Placeholder 5"/>
          <p:cNvSpPr>
            <a:spLocks noGrp="1"/>
          </p:cNvSpPr>
          <p:nvPr>
            <p:ph type="sldNum" sz="quarter" idx="12"/>
          </p:nvPr>
        </p:nvSpPr>
        <p:spPr/>
        <p:txBody>
          <a:bodyPr/>
          <a:lstStyle/>
          <a:p>
            <a:fld id="{BC73C339-9355-4711-A511-6D7AF587651F}" type="slidenum">
              <a:rPr lang="en-CA"/>
              <a:pPr/>
              <a:t>‹#›</a:t>
            </a:fld>
            <a:endParaRPr lang="en-CA"/>
          </a:p>
        </p:txBody>
      </p:sp>
    </p:spTree>
    <p:extLst>
      <p:ext uri="{BB962C8B-B14F-4D97-AF65-F5344CB8AC3E}">
        <p14:creationId xmlns:p14="http://schemas.microsoft.com/office/powerpoint/2010/main" val="41711069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368131"/>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2" y="365125"/>
            <a:ext cx="7683499" cy="5368131"/>
          </a:xfrm>
          <a:prstGeom prst="rect">
            <a:avLst/>
          </a:prstGeom>
        </p:spPr>
        <p:txBody>
          <a:bodyPr vert="eaVert"/>
          <a:lstStyle>
            <a:lvl1pPr marL="342897" indent="-342897">
              <a:buFontTx/>
              <a:buBlip>
                <a:blip r:embed="rId2"/>
              </a:buBlip>
              <a:defRPr/>
            </a:lvl1pPr>
            <a:lvl2pPr marL="742943" indent="-285747">
              <a:buFontTx/>
              <a:buBlip>
                <a:blip r:embed="rId2"/>
              </a:buBlip>
              <a:defRPr/>
            </a:lvl2pPr>
            <a:lvl3pPr marL="1142989" indent="-228598">
              <a:buFontTx/>
              <a:buBlip>
                <a:blip r:embed="rId2"/>
              </a:buBlip>
              <a:defRPr/>
            </a:lvl3pPr>
            <a:lvl4pPr marL="1600185" indent="-228598">
              <a:buFontTx/>
              <a:buBlip>
                <a:blip r:embed="rId2"/>
              </a:buBlip>
              <a:defRPr/>
            </a:lvl4pPr>
            <a:lvl5pPr marL="2057380" indent="-228598">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9168341" y="6356350"/>
            <a:ext cx="2743201" cy="365125"/>
          </a:xfrm>
          <a:prstGeom prst="rect">
            <a:avLst/>
          </a:prstGeom>
        </p:spPr>
        <p:txBody>
          <a:bodyPr/>
          <a:lstStyle/>
          <a:p>
            <a:pPr eaLnBrk="0" fontAlgn="base" hangingPunct="0">
              <a:spcBef>
                <a:spcPct val="0"/>
              </a:spcBef>
              <a:spcAft>
                <a:spcPct val="0"/>
              </a:spcAft>
            </a:pPr>
            <a:endParaRPr lang="en-CA" sz="1800">
              <a:solidFill>
                <a:srgbClr val="000000"/>
              </a:solidFill>
              <a:cs typeface="Arial" panose="020B0604020202020204" pitchFamily="34" charset="0"/>
            </a:endParaRPr>
          </a:p>
        </p:txBody>
      </p:sp>
      <p:sp>
        <p:nvSpPr>
          <p:cNvPr id="5" name="Footer Placeholder 4"/>
          <p:cNvSpPr>
            <a:spLocks noGrp="1"/>
          </p:cNvSpPr>
          <p:nvPr>
            <p:ph type="ftr" sz="quarter" idx="11"/>
          </p:nvPr>
        </p:nvSpPr>
        <p:spPr>
          <a:xfrm>
            <a:off x="1915057" y="6356348"/>
            <a:ext cx="2740784" cy="365125"/>
          </a:xfrm>
          <a:prstGeom prst="rect">
            <a:avLst/>
          </a:prstGeom>
        </p:spPr>
        <p:txBody>
          <a:bodyPr/>
          <a:lstStyle/>
          <a:p>
            <a:pPr eaLnBrk="0" fontAlgn="base" hangingPunct="0">
              <a:spcBef>
                <a:spcPct val="0"/>
              </a:spcBef>
              <a:spcAft>
                <a:spcPct val="0"/>
              </a:spcAft>
            </a:pPr>
            <a:endParaRPr lang="en-CA" sz="1800">
              <a:solidFill>
                <a:srgbClr val="000000"/>
              </a:solidFill>
              <a:cs typeface="Arial" panose="020B0604020202020204" pitchFamily="34" charset="0"/>
            </a:endParaRPr>
          </a:p>
        </p:txBody>
      </p:sp>
      <p:sp>
        <p:nvSpPr>
          <p:cNvPr id="6" name="Slide Number Placeholder 5"/>
          <p:cNvSpPr>
            <a:spLocks noGrp="1"/>
          </p:cNvSpPr>
          <p:nvPr>
            <p:ph type="sldNum" sz="quarter" idx="12"/>
          </p:nvPr>
        </p:nvSpPr>
        <p:spPr/>
        <p:txBody>
          <a:bodyPr/>
          <a:lstStyle/>
          <a:p>
            <a:fld id="{BC73C339-9355-4711-A511-6D7AF587651F}" type="slidenum">
              <a:rPr lang="en-CA"/>
              <a:pPr/>
              <a:t>‹#›</a:t>
            </a:fld>
            <a:endParaRPr lang="en-CA"/>
          </a:p>
        </p:txBody>
      </p:sp>
    </p:spTree>
    <p:extLst>
      <p:ext uri="{BB962C8B-B14F-4D97-AF65-F5344CB8AC3E}">
        <p14:creationId xmlns:p14="http://schemas.microsoft.com/office/powerpoint/2010/main" val="1112610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32778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20751" y="2708921"/>
            <a:ext cx="10515600" cy="1325563"/>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9072330" y="6386763"/>
            <a:ext cx="2743201" cy="365125"/>
          </a:xfrm>
          <a:prstGeom prst="rect">
            <a:avLst/>
          </a:prstGeom>
        </p:spPr>
        <p:txBody>
          <a:bodyPr/>
          <a:lstStyle/>
          <a:p>
            <a:pPr eaLnBrk="0" fontAlgn="base" hangingPunct="0">
              <a:spcBef>
                <a:spcPct val="0"/>
              </a:spcBef>
              <a:spcAft>
                <a:spcPct val="0"/>
              </a:spcAft>
            </a:pPr>
            <a:endParaRPr lang="en-CA" sz="1800">
              <a:solidFill>
                <a:srgbClr val="000000"/>
              </a:solidFill>
              <a:cs typeface="Arial" panose="020B0604020202020204" pitchFamily="34" charset="0"/>
            </a:endParaRPr>
          </a:p>
        </p:txBody>
      </p:sp>
      <p:sp>
        <p:nvSpPr>
          <p:cNvPr id="4" name="Footer Placeholder 3"/>
          <p:cNvSpPr>
            <a:spLocks noGrp="1"/>
          </p:cNvSpPr>
          <p:nvPr>
            <p:ph type="ftr" sz="quarter" idx="11"/>
          </p:nvPr>
        </p:nvSpPr>
        <p:spPr>
          <a:xfrm>
            <a:off x="1775519" y="6369051"/>
            <a:ext cx="2880321" cy="365125"/>
          </a:xfrm>
          <a:prstGeom prst="rect">
            <a:avLst/>
          </a:prstGeom>
        </p:spPr>
        <p:txBody>
          <a:bodyPr/>
          <a:lstStyle/>
          <a:p>
            <a:pPr eaLnBrk="0" fontAlgn="base" hangingPunct="0">
              <a:spcBef>
                <a:spcPct val="0"/>
              </a:spcBef>
              <a:spcAft>
                <a:spcPct val="0"/>
              </a:spcAft>
            </a:pPr>
            <a:endParaRPr lang="en-CA" sz="1800">
              <a:solidFill>
                <a:srgbClr val="000000"/>
              </a:solidFill>
              <a:cs typeface="Arial" panose="020B0604020202020204" pitchFamily="34" charset="0"/>
            </a:endParaRPr>
          </a:p>
        </p:txBody>
      </p:sp>
      <p:sp>
        <p:nvSpPr>
          <p:cNvPr id="5" name="Slide Number Placeholder 4"/>
          <p:cNvSpPr>
            <a:spLocks noGrp="1"/>
          </p:cNvSpPr>
          <p:nvPr>
            <p:ph type="sldNum" sz="quarter" idx="12"/>
          </p:nvPr>
        </p:nvSpPr>
        <p:spPr/>
        <p:txBody>
          <a:bodyPr/>
          <a:lstStyle/>
          <a:p>
            <a:fld id="{BC73C339-9355-4711-A511-6D7AF587651F}" type="slidenum">
              <a:rPr lang="en-CA"/>
              <a:pPr/>
              <a:t>‹#›</a:t>
            </a:fld>
            <a:endParaRPr lang="en-CA"/>
          </a:p>
        </p:txBody>
      </p:sp>
    </p:spTree>
    <p:extLst>
      <p:ext uri="{BB962C8B-B14F-4D97-AF65-F5344CB8AC3E}">
        <p14:creationId xmlns:p14="http://schemas.microsoft.com/office/powerpoint/2010/main" val="35328393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p:txBody>
          <a:bodyPr/>
          <a:lstStyle>
            <a:lvl1pPr>
              <a:defRPr/>
            </a:lvl1pPr>
          </a:lstStyle>
          <a:p>
            <a:pPr>
              <a:defRPr/>
            </a:pPr>
            <a:fld id="{3B881E56-E06C-4ED5-93F6-D8ED158C1383}" type="slidenum">
              <a:rPr lang="en-CA" altLang="en-US"/>
              <a:pPr>
                <a:defRPr/>
              </a:pPr>
              <a:t>‹#›</a:t>
            </a:fld>
            <a:endParaRPr lang="en-CA" altLang="en-US"/>
          </a:p>
        </p:txBody>
      </p:sp>
    </p:spTree>
    <p:extLst>
      <p:ext uri="{BB962C8B-B14F-4D97-AF65-F5344CB8AC3E}">
        <p14:creationId xmlns:p14="http://schemas.microsoft.com/office/powerpoint/2010/main" val="19940023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61418"/>
            <a:ext cx="10972800" cy="769441"/>
          </a:xfrm>
          <a:prstGeom prst="rect">
            <a:avLst/>
          </a:prstGeom>
        </p:spPr>
        <p:txBody>
          <a:bodyPr>
            <a:spAutoFit/>
          </a:bodyPr>
          <a:lstStyle/>
          <a:p>
            <a:r>
              <a:rPr lang="en-US"/>
              <a:t>Click to edit Master title style</a:t>
            </a:r>
            <a:endParaRPr lang="en-CA"/>
          </a:p>
        </p:txBody>
      </p:sp>
      <p:sp>
        <p:nvSpPr>
          <p:cNvPr id="3" name="Content Placeholder 2"/>
          <p:cNvSpPr>
            <a:spLocks noGrp="1"/>
          </p:cNvSpPr>
          <p:nvPr>
            <p:ph sz="half" idx="1"/>
          </p:nvPr>
        </p:nvSpPr>
        <p:spPr>
          <a:xfrm>
            <a:off x="609600" y="1600203"/>
            <a:ext cx="5384800" cy="2000548"/>
          </a:xfrm>
          <a:prstGeom prst="rect">
            <a:avLst/>
          </a:prstGeo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3"/>
            <a:ext cx="5384800" cy="2000548"/>
          </a:xfrm>
          <a:prstGeom prst="rect">
            <a:avLst/>
          </a:prstGeo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3"/>
          <p:cNvSpPr>
            <a:spLocks noGrp="1" noChangeArrowheads="1"/>
          </p:cNvSpPr>
          <p:nvPr>
            <p:ph type="ftr" sz="quarter" idx="10"/>
          </p:nvPr>
        </p:nvSpPr>
        <p:spPr>
          <a:xfrm>
            <a:off x="4165600" y="6443192"/>
            <a:ext cx="3860800" cy="307777"/>
          </a:xfrm>
          <a:prstGeom prst="rect">
            <a:avLst/>
          </a:prstGeom>
        </p:spPr>
        <p:txBody>
          <a:bodyPr/>
          <a:lstStyle>
            <a:lvl1pPr defTabSz="914334" fontAlgn="auto">
              <a:spcBef>
                <a:spcPts val="0"/>
              </a:spcBef>
              <a:spcAft>
                <a:spcPts val="0"/>
              </a:spcAft>
              <a:defRPr>
                <a:ea typeface="+mn-ea"/>
                <a:cs typeface="+mn-cs"/>
              </a:defRPr>
            </a:lvl1pPr>
          </a:lstStyle>
          <a:p>
            <a:endParaRPr lang="en-CA"/>
          </a:p>
        </p:txBody>
      </p:sp>
    </p:spTree>
    <p:extLst>
      <p:ext uri="{BB962C8B-B14F-4D97-AF65-F5344CB8AC3E}">
        <p14:creationId xmlns:p14="http://schemas.microsoft.com/office/powerpoint/2010/main" val="244148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DM(DRDC) Internal Slide Design 2">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bwMode="auto">
          <a:xfrm>
            <a:off x="10916181" y="6385437"/>
            <a:ext cx="685800" cy="4868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333">
                <a:solidFill>
                  <a:srgbClr val="6F90B8"/>
                </a:solidFill>
              </a:defRPr>
            </a:lvl1pPr>
          </a:lstStyle>
          <a:p>
            <a:fld id="{AE7D740E-1E6B-4E4A-8A8A-725E17C809DF}" type="slidenum">
              <a:rPr lang="en-CA" altLang="en-US"/>
              <a:pPr/>
              <a:t>‹#›</a:t>
            </a:fld>
            <a:endParaRPr lang="en-CA" altLang="en-US"/>
          </a:p>
        </p:txBody>
      </p:sp>
      <p:sp>
        <p:nvSpPr>
          <p:cNvPr id="10" name="Title Placeholder 1"/>
          <p:cNvSpPr>
            <a:spLocks noGrp="1"/>
          </p:cNvSpPr>
          <p:nvPr>
            <p:ph type="title"/>
          </p:nvPr>
        </p:nvSpPr>
        <p:spPr>
          <a:xfrm>
            <a:off x="431586" y="1177934"/>
            <a:ext cx="11328829" cy="461729"/>
          </a:xfrm>
          <a:prstGeom prst="rect">
            <a:avLst/>
          </a:prstGeom>
        </p:spPr>
        <p:txBody>
          <a:bodyPr vert="horz" lIns="91440" tIns="45720" rIns="91440" bIns="45720" rtlCol="0" anchor="ctr">
            <a:spAutoFit/>
          </a:bodyPr>
          <a:lstStyle/>
          <a:p>
            <a:r>
              <a:rPr lang="en-US"/>
              <a:t>Click to edit Master title style</a:t>
            </a:r>
          </a:p>
        </p:txBody>
      </p:sp>
      <p:sp>
        <p:nvSpPr>
          <p:cNvPr id="11" name="Content Placeholder 3"/>
          <p:cNvSpPr>
            <a:spLocks noGrp="1"/>
          </p:cNvSpPr>
          <p:nvPr>
            <p:ph sz="half" idx="2"/>
          </p:nvPr>
        </p:nvSpPr>
        <p:spPr>
          <a:xfrm>
            <a:off x="431586" y="1852068"/>
            <a:ext cx="11328829" cy="4533368"/>
          </a:xfrm>
          <a:prstGeom prst="rect">
            <a:avLst/>
          </a:prstGeom>
        </p:spPr>
        <p:txBody>
          <a:bodyPr/>
          <a:lstStyle>
            <a:lvl1pPr>
              <a:defRPr sz="3200"/>
            </a:lvl1pPr>
            <a:lvl2pPr>
              <a:defRPr sz="2667"/>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6336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DM(DRDC) Internal Slide Design 3">
    <p:spTree>
      <p:nvGrpSpPr>
        <p:cNvPr id="1" name=""/>
        <p:cNvGrpSpPr/>
        <p:nvPr/>
      </p:nvGrpSpPr>
      <p:grpSpPr>
        <a:xfrm>
          <a:off x="0" y="0"/>
          <a:ext cx="0" cy="0"/>
          <a:chOff x="0" y="0"/>
          <a:chExt cx="0" cy="0"/>
        </a:xfrm>
      </p:grpSpPr>
      <p:sp>
        <p:nvSpPr>
          <p:cNvPr id="5" name="Content Placeholder 2"/>
          <p:cNvSpPr>
            <a:spLocks noGrp="1"/>
          </p:cNvSpPr>
          <p:nvPr>
            <p:ph idx="4294967295"/>
          </p:nvPr>
        </p:nvSpPr>
        <p:spPr>
          <a:xfrm>
            <a:off x="425198" y="1926523"/>
            <a:ext cx="11341605" cy="4458913"/>
          </a:xfrm>
          <a:prstGeom prst="rect">
            <a:avLst/>
          </a:prstGeom>
        </p:spPr>
        <p:txBody>
          <a:bodyPr>
            <a:normAutofit/>
          </a:bodyPr>
          <a:lstStyle>
            <a:lvl1pPr>
              <a:defRPr sz="1600"/>
            </a:lvl1pPr>
          </a:lstStyle>
          <a:p>
            <a:endParaRPr lang="en-US" altLang="en-US"/>
          </a:p>
        </p:txBody>
      </p:sp>
      <p:sp>
        <p:nvSpPr>
          <p:cNvPr id="6" name="Slide Number Placeholder 3"/>
          <p:cNvSpPr>
            <a:spLocks noGrp="1"/>
          </p:cNvSpPr>
          <p:nvPr>
            <p:ph type="sldNum" sz="quarter" idx="4"/>
          </p:nvPr>
        </p:nvSpPr>
        <p:spPr bwMode="auto">
          <a:xfrm>
            <a:off x="10916181" y="6385437"/>
            <a:ext cx="685800" cy="4868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333">
                <a:solidFill>
                  <a:srgbClr val="6F90B8"/>
                </a:solidFill>
              </a:defRPr>
            </a:lvl1pPr>
          </a:lstStyle>
          <a:p>
            <a:fld id="{AE7D740E-1E6B-4E4A-8A8A-725E17C809DF}" type="slidenum">
              <a:rPr lang="en-CA" altLang="en-US"/>
              <a:pPr/>
              <a:t>‹#›</a:t>
            </a:fld>
            <a:endParaRPr lang="en-CA" altLang="en-US"/>
          </a:p>
        </p:txBody>
      </p:sp>
      <p:sp>
        <p:nvSpPr>
          <p:cNvPr id="8" name="Title Placeholder 1"/>
          <p:cNvSpPr>
            <a:spLocks noGrp="1"/>
          </p:cNvSpPr>
          <p:nvPr>
            <p:ph type="title"/>
          </p:nvPr>
        </p:nvSpPr>
        <p:spPr>
          <a:xfrm>
            <a:off x="431586" y="1177934"/>
            <a:ext cx="11328829" cy="461729"/>
          </a:xfrm>
          <a:prstGeom prst="rect">
            <a:avLst/>
          </a:prstGeom>
        </p:spPr>
        <p:txBody>
          <a:bodyPr vert="horz" lIns="91440" tIns="45720" rIns="91440" bIns="45720" rtlCol="0" anchor="ctr">
            <a:spAutoFit/>
          </a:bodyPr>
          <a:lstStyle/>
          <a:p>
            <a:r>
              <a:rPr lang="en-US"/>
              <a:t>Click to edit Master title style</a:t>
            </a:r>
          </a:p>
        </p:txBody>
      </p:sp>
    </p:spTree>
    <p:extLst>
      <p:ext uri="{BB962C8B-B14F-4D97-AF65-F5344CB8AC3E}">
        <p14:creationId xmlns:p14="http://schemas.microsoft.com/office/powerpoint/2010/main" val="11595908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DM(DRDC) Internal Slide Design 4">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7D740E-1E6B-4E4A-8A8A-725E17C809DF}" type="slidenum">
              <a:rPr lang="en-CA" altLang="en-US" smtClean="0"/>
              <a:pPr/>
              <a:t>‹#›</a:t>
            </a:fld>
            <a:endParaRPr lang="en-CA" altLang="en-US"/>
          </a:p>
        </p:txBody>
      </p:sp>
      <p:sp>
        <p:nvSpPr>
          <p:cNvPr id="7" name="Content Placeholder 2"/>
          <p:cNvSpPr>
            <a:spLocks noGrp="1"/>
          </p:cNvSpPr>
          <p:nvPr>
            <p:ph sz="half" idx="1"/>
          </p:nvPr>
        </p:nvSpPr>
        <p:spPr>
          <a:xfrm>
            <a:off x="431586" y="1926525"/>
            <a:ext cx="5773429" cy="4453031"/>
          </a:xfrm>
          <a:prstGeom prst="rect">
            <a:avLst/>
          </a:prstGeom>
        </p:spPr>
        <p:txBody>
          <a:bodyPr/>
          <a:lstStyle>
            <a:lvl1pPr>
              <a:defRPr sz="2667"/>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6171115" y="1926524"/>
            <a:ext cx="5589299" cy="4453032"/>
          </a:xfrm>
          <a:prstGeom prst="rect">
            <a:avLst/>
          </a:prstGeom>
        </p:spPr>
        <p:txBody>
          <a:bodyPr/>
          <a:lstStyle>
            <a:lvl1pPr>
              <a:defRPr sz="2667"/>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p:cNvSpPr>
            <a:spLocks noGrp="1"/>
          </p:cNvSpPr>
          <p:nvPr>
            <p:ph type="title"/>
          </p:nvPr>
        </p:nvSpPr>
        <p:spPr>
          <a:xfrm>
            <a:off x="431586" y="1177934"/>
            <a:ext cx="11328829" cy="461729"/>
          </a:xfrm>
          <a:prstGeom prst="rect">
            <a:avLst/>
          </a:prstGeom>
        </p:spPr>
        <p:txBody>
          <a:bodyPr vert="horz" lIns="91440" tIns="45720" rIns="91440" bIns="45720" rtlCol="0" anchor="ctr">
            <a:spAutoFit/>
          </a:bodyPr>
          <a:lstStyle/>
          <a:p>
            <a:r>
              <a:rPr lang="en-US"/>
              <a:t>Click to edit Master title style</a:t>
            </a:r>
          </a:p>
        </p:txBody>
      </p:sp>
    </p:spTree>
    <p:extLst>
      <p:ext uri="{BB962C8B-B14F-4D97-AF65-F5344CB8AC3E}">
        <p14:creationId xmlns:p14="http://schemas.microsoft.com/office/powerpoint/2010/main" val="17567447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DM(DRDC) Internal Slide Design 5">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7D740E-1E6B-4E4A-8A8A-725E17C809DF}" type="slidenum">
              <a:rPr lang="en-CA" altLang="en-US" smtClean="0"/>
              <a:pPr/>
              <a:t>‹#›</a:t>
            </a:fld>
            <a:endParaRPr lang="en-CA" altLang="en-US"/>
          </a:p>
        </p:txBody>
      </p:sp>
      <p:sp>
        <p:nvSpPr>
          <p:cNvPr id="6" name="Text Placeholder 2"/>
          <p:cNvSpPr>
            <a:spLocks noGrp="1"/>
          </p:cNvSpPr>
          <p:nvPr>
            <p:ph type="body" idx="1"/>
          </p:nvPr>
        </p:nvSpPr>
        <p:spPr>
          <a:xfrm>
            <a:off x="431586" y="2394667"/>
            <a:ext cx="5637839" cy="424732"/>
          </a:xfrm>
          <a:prstGeom prst="rect">
            <a:avLst/>
          </a:prstGeom>
        </p:spPr>
        <p:txBody>
          <a:bodyPr anchor="b">
            <a:spAutoFit/>
          </a:bodyPr>
          <a:lstStyle>
            <a:lvl1pPr marL="0" indent="0">
              <a:buNone/>
              <a:defRPr sz="2400" b="1">
                <a:solidFill>
                  <a:srgbClr val="194177"/>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7" name="Content Placeholder 3"/>
          <p:cNvSpPr>
            <a:spLocks noGrp="1"/>
          </p:cNvSpPr>
          <p:nvPr>
            <p:ph sz="half" idx="2"/>
          </p:nvPr>
        </p:nvSpPr>
        <p:spPr>
          <a:xfrm>
            <a:off x="431586" y="2819400"/>
            <a:ext cx="5637839" cy="3560155"/>
          </a:xfrm>
          <a:prstGeom prst="rect">
            <a:avLst/>
          </a:prstGeom>
        </p:spPr>
        <p:txBody>
          <a:bodyPr/>
          <a:lstStyle>
            <a:lvl1pPr>
              <a:defRPr sz="2667"/>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p:cNvSpPr>
            <a:spLocks noGrp="1"/>
          </p:cNvSpPr>
          <p:nvPr>
            <p:ph type="body" idx="13"/>
          </p:nvPr>
        </p:nvSpPr>
        <p:spPr>
          <a:xfrm>
            <a:off x="6122575" y="2394667"/>
            <a:ext cx="5637839" cy="424732"/>
          </a:xfrm>
          <a:prstGeom prst="rect">
            <a:avLst/>
          </a:prstGeom>
        </p:spPr>
        <p:txBody>
          <a:bodyPr anchor="b">
            <a:spAutoFit/>
          </a:bodyPr>
          <a:lstStyle>
            <a:lvl1pPr marL="0" indent="0">
              <a:buNone/>
              <a:defRPr sz="2400" b="1">
                <a:solidFill>
                  <a:srgbClr val="194177"/>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9" name="Content Placeholder 3"/>
          <p:cNvSpPr>
            <a:spLocks noGrp="1"/>
          </p:cNvSpPr>
          <p:nvPr>
            <p:ph sz="half" idx="14"/>
          </p:nvPr>
        </p:nvSpPr>
        <p:spPr>
          <a:xfrm>
            <a:off x="6122575" y="2819400"/>
            <a:ext cx="5637839" cy="3560155"/>
          </a:xfrm>
          <a:prstGeom prst="rect">
            <a:avLst/>
          </a:prstGeom>
        </p:spPr>
        <p:txBody>
          <a:bodyPr/>
          <a:lstStyle>
            <a:lvl1pPr>
              <a:defRPr sz="2667"/>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431586" y="1177934"/>
            <a:ext cx="11328829" cy="461729"/>
          </a:xfrm>
          <a:prstGeom prst="rect">
            <a:avLst/>
          </a:prstGeom>
        </p:spPr>
        <p:txBody>
          <a:bodyPr vert="horz" lIns="91440" tIns="45720" rIns="91440" bIns="45720" rtlCol="0" anchor="ctr">
            <a:spAutoFit/>
          </a:bodyPr>
          <a:lstStyle/>
          <a:p>
            <a:r>
              <a:rPr lang="en-US"/>
              <a:t>Click to edit Master title style</a:t>
            </a:r>
          </a:p>
        </p:txBody>
      </p:sp>
    </p:spTree>
    <p:extLst>
      <p:ext uri="{BB962C8B-B14F-4D97-AF65-F5344CB8AC3E}">
        <p14:creationId xmlns:p14="http://schemas.microsoft.com/office/powerpoint/2010/main" val="10289076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DM(DRDC) Internal Slide Design 6">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7D740E-1E6B-4E4A-8A8A-725E17C809DF}" type="slidenum">
              <a:rPr lang="en-CA" altLang="en-US" smtClean="0"/>
              <a:pPr/>
              <a:t>‹#›</a:t>
            </a:fld>
            <a:endParaRPr lang="en-CA" altLang="en-US"/>
          </a:p>
        </p:txBody>
      </p:sp>
      <p:sp>
        <p:nvSpPr>
          <p:cNvPr id="6" name="Text Placeholder 2"/>
          <p:cNvSpPr>
            <a:spLocks noGrp="1"/>
          </p:cNvSpPr>
          <p:nvPr>
            <p:ph type="body" idx="1"/>
          </p:nvPr>
        </p:nvSpPr>
        <p:spPr>
          <a:xfrm>
            <a:off x="431586" y="3755904"/>
            <a:ext cx="5637839" cy="424732"/>
          </a:xfrm>
          <a:prstGeom prst="rect">
            <a:avLst/>
          </a:prstGeom>
        </p:spPr>
        <p:txBody>
          <a:bodyPr wrap="square" anchor="b">
            <a:spAutoFit/>
          </a:bodyPr>
          <a:lstStyle>
            <a:lvl1pPr marL="0" indent="0">
              <a:buNone/>
              <a:defRPr sz="2400" b="1">
                <a:solidFill>
                  <a:srgbClr val="194177"/>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7" name="Content Placeholder 3"/>
          <p:cNvSpPr>
            <a:spLocks noGrp="1"/>
          </p:cNvSpPr>
          <p:nvPr>
            <p:ph sz="half" idx="2"/>
          </p:nvPr>
        </p:nvSpPr>
        <p:spPr>
          <a:xfrm>
            <a:off x="431586" y="4210227"/>
            <a:ext cx="5637839" cy="2157911"/>
          </a:xfrm>
          <a:prstGeom prst="rect">
            <a:avLst/>
          </a:prstGeom>
        </p:spPr>
        <p:txBody>
          <a:bodyPr/>
          <a:lstStyle>
            <a:lvl1pPr>
              <a:defRPr sz="2667"/>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p:cNvSpPr>
            <a:spLocks noGrp="1"/>
          </p:cNvSpPr>
          <p:nvPr>
            <p:ph type="body" idx="13"/>
          </p:nvPr>
        </p:nvSpPr>
        <p:spPr>
          <a:xfrm>
            <a:off x="6122575" y="3755904"/>
            <a:ext cx="5637839" cy="424732"/>
          </a:xfrm>
          <a:prstGeom prst="rect">
            <a:avLst/>
          </a:prstGeom>
        </p:spPr>
        <p:txBody>
          <a:bodyPr wrap="square" anchor="b">
            <a:spAutoFit/>
          </a:bodyPr>
          <a:lstStyle>
            <a:lvl1pPr marL="0" indent="0">
              <a:buNone/>
              <a:defRPr sz="2400" b="1">
                <a:solidFill>
                  <a:srgbClr val="194177"/>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9" name="Content Placeholder 3"/>
          <p:cNvSpPr>
            <a:spLocks noGrp="1"/>
          </p:cNvSpPr>
          <p:nvPr>
            <p:ph sz="half" idx="14"/>
          </p:nvPr>
        </p:nvSpPr>
        <p:spPr>
          <a:xfrm>
            <a:off x="6122575" y="4210227"/>
            <a:ext cx="5637839" cy="2157911"/>
          </a:xfrm>
          <a:prstGeom prst="rect">
            <a:avLst/>
          </a:prstGeom>
        </p:spPr>
        <p:txBody>
          <a:bodyPr/>
          <a:lstStyle>
            <a:lvl1pPr>
              <a:defRPr sz="2667"/>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2"/>
          <p:cNvSpPr>
            <a:spLocks noGrp="1"/>
          </p:cNvSpPr>
          <p:nvPr>
            <p:ph type="body" idx="15"/>
          </p:nvPr>
        </p:nvSpPr>
        <p:spPr>
          <a:xfrm>
            <a:off x="431586" y="1089709"/>
            <a:ext cx="5637839" cy="424732"/>
          </a:xfrm>
          <a:prstGeom prst="rect">
            <a:avLst/>
          </a:prstGeom>
        </p:spPr>
        <p:txBody>
          <a:bodyPr wrap="square" anchor="b">
            <a:spAutoFit/>
          </a:bodyPr>
          <a:lstStyle>
            <a:lvl1pPr marL="0" indent="0">
              <a:buNone/>
              <a:defRPr sz="2400" b="1">
                <a:solidFill>
                  <a:srgbClr val="194177"/>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6" name="Content Placeholder 3"/>
          <p:cNvSpPr>
            <a:spLocks noGrp="1"/>
          </p:cNvSpPr>
          <p:nvPr>
            <p:ph sz="half" idx="16"/>
          </p:nvPr>
        </p:nvSpPr>
        <p:spPr>
          <a:xfrm>
            <a:off x="431586" y="1544033"/>
            <a:ext cx="5637839" cy="2157911"/>
          </a:xfrm>
          <a:prstGeom prst="rect">
            <a:avLst/>
          </a:prstGeom>
        </p:spPr>
        <p:txBody>
          <a:bodyPr/>
          <a:lstStyle>
            <a:lvl1pPr>
              <a:defRPr sz="2667"/>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p:cNvSpPr>
            <a:spLocks noGrp="1"/>
          </p:cNvSpPr>
          <p:nvPr>
            <p:ph type="body" idx="17"/>
          </p:nvPr>
        </p:nvSpPr>
        <p:spPr>
          <a:xfrm>
            <a:off x="6122575" y="1089709"/>
            <a:ext cx="5637839" cy="424732"/>
          </a:xfrm>
          <a:prstGeom prst="rect">
            <a:avLst/>
          </a:prstGeom>
        </p:spPr>
        <p:txBody>
          <a:bodyPr wrap="square" anchor="b">
            <a:spAutoFit/>
          </a:bodyPr>
          <a:lstStyle>
            <a:lvl1pPr marL="0" indent="0">
              <a:buNone/>
              <a:defRPr sz="2400" b="1">
                <a:solidFill>
                  <a:srgbClr val="194177"/>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8" name="Content Placeholder 3"/>
          <p:cNvSpPr>
            <a:spLocks noGrp="1"/>
          </p:cNvSpPr>
          <p:nvPr>
            <p:ph sz="half" idx="18"/>
          </p:nvPr>
        </p:nvSpPr>
        <p:spPr>
          <a:xfrm>
            <a:off x="6122575" y="1544033"/>
            <a:ext cx="5637839" cy="2157911"/>
          </a:xfrm>
          <a:prstGeom prst="rect">
            <a:avLst/>
          </a:prstGeom>
        </p:spPr>
        <p:txBody>
          <a:bodyPr/>
          <a:lstStyle>
            <a:lvl1pPr>
              <a:defRPr sz="2667"/>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73580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32035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C7C4-3825-F4DD-4B94-6F75F3F76AE9}"/>
              </a:ext>
            </a:extLst>
          </p:cNvPr>
          <p:cNvSpPr>
            <a:spLocks noGrp="1"/>
          </p:cNvSpPr>
          <p:nvPr>
            <p:ph type="ctrTitle" hasCustomPrompt="1"/>
          </p:nvPr>
        </p:nvSpPr>
        <p:spPr>
          <a:xfrm>
            <a:off x="1524000" y="1604863"/>
            <a:ext cx="9144000" cy="1461796"/>
          </a:xfrm>
        </p:spPr>
        <p:txBody>
          <a:bodyPr anchor="b"/>
          <a:lstStyle>
            <a:lvl1pPr algn="ctr">
              <a:defRPr sz="3200" b="1" i="0">
                <a:solidFill>
                  <a:schemeClr val="bg1">
                    <a:lumMod val="9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0B3C522-4281-D820-ED04-EEA9A572A852}"/>
              </a:ext>
            </a:extLst>
          </p:cNvPr>
          <p:cNvSpPr>
            <a:spLocks noGrp="1"/>
          </p:cNvSpPr>
          <p:nvPr>
            <p:ph type="subTitle" idx="1"/>
          </p:nvPr>
        </p:nvSpPr>
        <p:spPr>
          <a:xfrm>
            <a:off x="1524000" y="2930765"/>
            <a:ext cx="9144000" cy="813923"/>
          </a:xfrm>
        </p:spPr>
        <p:txBody>
          <a:bodyPr/>
          <a:lstStyle>
            <a:lvl1pPr marL="0" indent="0" algn="ctr">
              <a:buNone/>
              <a:defRPr sz="2000" b="0" i="0">
                <a:solidFill>
                  <a:schemeClr val="bg1">
                    <a:lumMod val="95000"/>
                  </a:schemeClr>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832732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p:txBody>
          <a:bodyPr/>
          <a:lstStyle>
            <a:lvl1pPr>
              <a:defRPr/>
            </a:lvl1pPr>
          </a:lstStyle>
          <a:p>
            <a:pPr>
              <a:defRPr/>
            </a:pPr>
            <a:fld id="{3B881E56-E06C-4ED5-93F6-D8ED158C1383}" type="slidenum">
              <a:rPr lang="en-CA" altLang="en-US"/>
              <a:pPr>
                <a:defRPr/>
              </a:pPr>
              <a:t>‹#›</a:t>
            </a:fld>
            <a:endParaRPr lang="en-CA" altLang="en-US"/>
          </a:p>
        </p:txBody>
      </p:sp>
    </p:spTree>
    <p:extLst>
      <p:ext uri="{BB962C8B-B14F-4D97-AF65-F5344CB8AC3E}">
        <p14:creationId xmlns:p14="http://schemas.microsoft.com/office/powerpoint/2010/main" val="36876110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_Title Content with numbering">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808039"/>
          </a:xfrm>
          <a:prstGeom prst="rect">
            <a:avLst/>
          </a:prstGeom>
        </p:spPr>
        <p:txBody>
          <a:bodyPr/>
          <a:lstStyle>
            <a:lvl1pPr>
              <a:defRPr sz="2700">
                <a:solidFill>
                  <a:schemeClr val="bg1"/>
                </a:solidFill>
              </a:defRPr>
            </a:lvl1pPr>
          </a:lstStyle>
          <a:p>
            <a:r>
              <a:rPr lang="en-US"/>
              <a:t>Click to edit Master title style</a:t>
            </a:r>
            <a:endParaRPr lang="en-CA"/>
          </a:p>
        </p:txBody>
      </p:sp>
      <p:sp>
        <p:nvSpPr>
          <p:cNvPr id="3" name="Content Placeholder 2"/>
          <p:cNvSpPr>
            <a:spLocks noGrp="1"/>
          </p:cNvSpPr>
          <p:nvPr>
            <p:ph idx="1"/>
          </p:nvPr>
        </p:nvSpPr>
        <p:spPr>
          <a:xfrm>
            <a:off x="609600" y="1531937"/>
            <a:ext cx="10769600" cy="4678363"/>
          </a:xfrm>
          <a:prstGeom prst="rect">
            <a:avLst/>
          </a:prstGeom>
        </p:spPr>
        <p:txBody>
          <a:bodyPr/>
          <a:lstStyle>
            <a:lvl1pPr marL="342891" indent="-342891">
              <a:buFont typeface="+mj-lt"/>
              <a:buAutoNum type="arabicPeriod"/>
              <a:defRPr sz="2100">
                <a:solidFill>
                  <a:schemeClr val="bg1"/>
                </a:solidFill>
              </a:defRPr>
            </a:lvl1pPr>
            <a:lvl2pPr marL="685783" indent="-342891">
              <a:buFont typeface="+mj-lt"/>
              <a:buAutoNum type="alphaLcPeriod"/>
              <a:defRPr sz="1800">
                <a:solidFill>
                  <a:schemeClr val="bg1"/>
                </a:solidFill>
              </a:defRPr>
            </a:lvl2pPr>
            <a:lvl3pPr marL="1028674" indent="-342891">
              <a:buFont typeface="+mj-lt"/>
              <a:buAutoNum type="romanLcPeriod"/>
              <a:defRPr sz="1500">
                <a:solidFill>
                  <a:schemeClr val="bg1"/>
                </a:solidFill>
              </a:defRPr>
            </a:lvl3pPr>
            <a:lvl4pPr marL="1371566" indent="-342891">
              <a:buFont typeface="+mj-lt"/>
              <a:buAutoNum type="alphaLcParenR"/>
              <a:defRPr sz="1500">
                <a:solidFill>
                  <a:schemeClr val="bg1"/>
                </a:solidFill>
              </a:defRPr>
            </a:lvl4pPr>
            <a:lvl5pPr marL="1714457" indent="-342891">
              <a:buFont typeface="+mj-lt"/>
              <a:buAutoNum type="arabicParenR"/>
              <a:defRPr sz="15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1385515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80724"/>
            <a:ext cx="10363200" cy="769441"/>
          </a:xfrm>
        </p:spPr>
        <p:txBody>
          <a:bodyPr wrap="square">
            <a:spAutoFit/>
          </a:bodyPr>
          <a:lstStyle/>
          <a:p>
            <a:r>
              <a:rPr lang="en-US"/>
              <a:t>Click to edit Master title style</a:t>
            </a:r>
            <a:endParaRPr lang="en-CA"/>
          </a:p>
        </p:txBody>
      </p:sp>
      <p:sp>
        <p:nvSpPr>
          <p:cNvPr id="3" name="Subtitle 2"/>
          <p:cNvSpPr>
            <a:spLocks noGrp="1"/>
          </p:cNvSpPr>
          <p:nvPr>
            <p:ph type="subTitle" idx="1"/>
          </p:nvPr>
        </p:nvSpPr>
        <p:spPr>
          <a:xfrm>
            <a:off x="1828800" y="3886203"/>
            <a:ext cx="8534400" cy="584775"/>
          </a:xfrm>
          <a:prstGeom prst="rect">
            <a:avLst/>
          </a:prstGeom>
        </p:spPr>
        <p:txBody>
          <a:bodyPr wrap="square">
            <a:spAutoFit/>
          </a:bodyPr>
          <a:lstStyle>
            <a:lvl1pPr marL="0" indent="0" algn="ctr">
              <a:buNone/>
              <a:defRPr/>
            </a:lvl1pPr>
            <a:lvl2pPr marL="342891" indent="0" algn="ctr">
              <a:buNone/>
              <a:defRPr/>
            </a:lvl2pPr>
            <a:lvl3pPr marL="685783" indent="0" algn="ctr">
              <a:buNone/>
              <a:defRPr/>
            </a:lvl3pPr>
            <a:lvl4pPr marL="1028674" indent="0" algn="ctr">
              <a:buNone/>
              <a:defRPr/>
            </a:lvl4pPr>
            <a:lvl5pPr marL="1371566" indent="0" algn="ctr">
              <a:buNone/>
              <a:defRPr/>
            </a:lvl5pPr>
            <a:lvl6pPr marL="1714457" indent="0" algn="ctr">
              <a:buNone/>
              <a:defRPr/>
            </a:lvl6pPr>
            <a:lvl7pPr marL="2057349" indent="0" algn="ctr">
              <a:buNone/>
              <a:defRPr/>
            </a:lvl7pPr>
            <a:lvl8pPr marL="2400240" indent="0" algn="ctr">
              <a:buNone/>
              <a:defRPr/>
            </a:lvl8pPr>
            <a:lvl9pPr marL="2743131" indent="0" algn="ctr">
              <a:buNone/>
              <a:defRPr/>
            </a:lvl9pPr>
          </a:lstStyle>
          <a:p>
            <a:r>
              <a:rPr lang="en-US"/>
              <a:t>Click to edit Master subtitle style</a:t>
            </a:r>
            <a:endParaRPr lang="en-CA"/>
          </a:p>
        </p:txBody>
      </p:sp>
    </p:spTree>
    <p:extLst>
      <p:ext uri="{BB962C8B-B14F-4D97-AF65-F5344CB8AC3E}">
        <p14:creationId xmlns:p14="http://schemas.microsoft.com/office/powerpoint/2010/main" val="30892690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49DF7-385D-0AE3-2726-04DF639246C2}"/>
              </a:ext>
            </a:extLst>
          </p:cNvPr>
          <p:cNvSpPr>
            <a:spLocks noGrp="1"/>
          </p:cNvSpPr>
          <p:nvPr>
            <p:ph type="title"/>
          </p:nvPr>
        </p:nvSpPr>
        <p:spPr>
          <a:xfrm>
            <a:off x="839788" y="365125"/>
            <a:ext cx="10515600" cy="1325563"/>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125DB77-9B2F-503C-DE35-F783A4AAAE06}"/>
              </a:ext>
            </a:extLst>
          </p:cNvPr>
          <p:cNvSpPr>
            <a:spLocks noGrp="1"/>
          </p:cNvSpPr>
          <p:nvPr>
            <p:ph type="body" idx="1"/>
          </p:nvPr>
        </p:nvSpPr>
        <p:spPr>
          <a:xfrm>
            <a:off x="839789" y="1681163"/>
            <a:ext cx="5157787" cy="823912"/>
          </a:xfrm>
        </p:spPr>
        <p:txBody>
          <a:bodyPr anchor="b"/>
          <a:lstStyle>
            <a:lvl1pPr marL="0" indent="0">
              <a:buNone/>
              <a:defRPr sz="24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1B2006-B716-5AD8-50B2-1B29ADEF9B70}"/>
              </a:ext>
            </a:extLst>
          </p:cNvPr>
          <p:cNvSpPr>
            <a:spLocks noGrp="1"/>
          </p:cNvSpPr>
          <p:nvPr>
            <p:ph sz="half" idx="2"/>
          </p:nvPr>
        </p:nvSpPr>
        <p:spPr>
          <a:xfrm>
            <a:off x="839789"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911A5E-28EA-51FA-906B-8ABA91984FEA}"/>
              </a:ext>
            </a:extLst>
          </p:cNvPr>
          <p:cNvSpPr>
            <a:spLocks noGrp="1"/>
          </p:cNvSpPr>
          <p:nvPr>
            <p:ph type="body" sz="quarter" idx="3"/>
          </p:nvPr>
        </p:nvSpPr>
        <p:spPr>
          <a:xfrm>
            <a:off x="6172201" y="1681163"/>
            <a:ext cx="5183188" cy="823912"/>
          </a:xfrm>
        </p:spPr>
        <p:txBody>
          <a:bodyPr anchor="b"/>
          <a:lstStyle>
            <a:lvl1pPr marL="0" indent="0">
              <a:buNone/>
              <a:defRPr sz="24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062844-0652-593E-D380-F0007087C62E}"/>
              </a:ext>
            </a:extLst>
          </p:cNvPr>
          <p:cNvSpPr>
            <a:spLocks noGrp="1"/>
          </p:cNvSpPr>
          <p:nvPr>
            <p:ph sz="quarter" idx="4"/>
          </p:nvPr>
        </p:nvSpPr>
        <p:spPr>
          <a:xfrm>
            <a:off x="6172201"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62969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57744-81AD-3F06-734F-CAB3962288DC}"/>
              </a:ext>
            </a:extLst>
          </p:cNvPr>
          <p:cNvSpPr>
            <a:spLocks noGrp="1"/>
          </p:cNvSpPr>
          <p:nvPr>
            <p:ph type="title"/>
          </p:nvPr>
        </p:nvSpPr>
        <p:spPr>
          <a:xfrm>
            <a:off x="1816428" y="105509"/>
            <a:ext cx="9742525" cy="583737"/>
          </a:xfrm>
          <a:prstGeom prst="rect">
            <a:avLst/>
          </a:prstGeom>
        </p:spPr>
        <p:txBody>
          <a:bodyPr lIns="0" tIns="0" rIns="0" bIns="0" anchor="b" anchorCtr="0"/>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Content Placeholder 4">
            <a:extLst>
              <a:ext uri="{FF2B5EF4-FFF2-40B4-BE49-F238E27FC236}">
                <a16:creationId xmlns:a16="http://schemas.microsoft.com/office/drawing/2014/main" id="{E97EE65F-D23E-4145-0693-332D1DF5CEA8}"/>
              </a:ext>
            </a:extLst>
          </p:cNvPr>
          <p:cNvSpPr>
            <a:spLocks noGrp="1"/>
          </p:cNvSpPr>
          <p:nvPr>
            <p:ph sz="quarter" idx="10"/>
          </p:nvPr>
        </p:nvSpPr>
        <p:spPr>
          <a:xfrm>
            <a:off x="837142" y="1506082"/>
            <a:ext cx="10517716" cy="3564149"/>
          </a:xfrm>
          <a:prstGeom prst="rect">
            <a:avLst/>
          </a:prstGeom>
        </p:spPr>
        <p:txBody>
          <a:bodyPr lIns="0" tIns="0" rIns="0" bIns="0"/>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74530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C7C4-3825-F4DD-4B94-6F75F3F76AE9}"/>
              </a:ext>
            </a:extLst>
          </p:cNvPr>
          <p:cNvSpPr>
            <a:spLocks noGrp="1"/>
          </p:cNvSpPr>
          <p:nvPr>
            <p:ph type="ctrTitle" hasCustomPrompt="1"/>
          </p:nvPr>
        </p:nvSpPr>
        <p:spPr>
          <a:xfrm>
            <a:off x="1524000" y="1604863"/>
            <a:ext cx="9144000" cy="1461796"/>
          </a:xfrm>
        </p:spPr>
        <p:txBody>
          <a:bodyPr anchor="b"/>
          <a:lstStyle>
            <a:lvl1pPr algn="ctr">
              <a:defRPr sz="3200" b="1" i="0">
                <a:solidFill>
                  <a:schemeClr val="bg1">
                    <a:lumMod val="9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0B3C522-4281-D820-ED04-EEA9A572A852}"/>
              </a:ext>
            </a:extLst>
          </p:cNvPr>
          <p:cNvSpPr>
            <a:spLocks noGrp="1"/>
          </p:cNvSpPr>
          <p:nvPr>
            <p:ph type="subTitle" idx="1"/>
          </p:nvPr>
        </p:nvSpPr>
        <p:spPr>
          <a:xfrm>
            <a:off x="1524000" y="2930765"/>
            <a:ext cx="9144000" cy="813923"/>
          </a:xfrm>
        </p:spPr>
        <p:txBody>
          <a:bodyPr/>
          <a:lstStyle>
            <a:lvl1pPr marL="0" indent="0" algn="ctr">
              <a:buNone/>
              <a:defRPr sz="2000" b="0" i="0">
                <a:solidFill>
                  <a:schemeClr val="bg1">
                    <a:lumMod val="95000"/>
                  </a:schemeClr>
                </a:solidFill>
                <a:latin typeface="Arial" panose="020B0604020202020204" pitchFamily="34" charset="0"/>
                <a:cs typeface="Arial" panose="020B0604020202020204" pitchFamily="34" charset="0"/>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2636487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C7C4-3825-F4DD-4B94-6F75F3F76AE9}"/>
              </a:ext>
            </a:extLst>
          </p:cNvPr>
          <p:cNvSpPr>
            <a:spLocks noGrp="1"/>
          </p:cNvSpPr>
          <p:nvPr>
            <p:ph type="ctrTitle" hasCustomPrompt="1"/>
          </p:nvPr>
        </p:nvSpPr>
        <p:spPr>
          <a:xfrm>
            <a:off x="1524000" y="1604863"/>
            <a:ext cx="9144000" cy="1461796"/>
          </a:xfrm>
        </p:spPr>
        <p:txBody>
          <a:bodyPr anchor="b"/>
          <a:lstStyle>
            <a:lvl1pPr algn="ctr">
              <a:defRPr sz="3200" b="1" i="0">
                <a:solidFill>
                  <a:schemeClr val="bg1">
                    <a:lumMod val="95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0B3C522-4281-D820-ED04-EEA9A572A852}"/>
              </a:ext>
            </a:extLst>
          </p:cNvPr>
          <p:cNvSpPr>
            <a:spLocks noGrp="1"/>
          </p:cNvSpPr>
          <p:nvPr>
            <p:ph type="subTitle" idx="1"/>
          </p:nvPr>
        </p:nvSpPr>
        <p:spPr>
          <a:xfrm>
            <a:off x="1524000" y="2930764"/>
            <a:ext cx="9144000" cy="813923"/>
          </a:xfrm>
        </p:spPr>
        <p:txBody>
          <a:bodyPr/>
          <a:lstStyle>
            <a:lvl1pPr marL="0" indent="0" algn="ctr">
              <a:buNone/>
              <a:defRPr sz="2000" b="0" i="0">
                <a:solidFill>
                  <a:schemeClr val="bg1">
                    <a:lumMod val="9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728396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80722"/>
            <a:ext cx="10363200" cy="769441"/>
          </a:xfrm>
        </p:spPr>
        <p:txBody>
          <a:bodyPr wrap="square">
            <a:spAutoFit/>
          </a:bodyPr>
          <a:lstStyle/>
          <a:p>
            <a:r>
              <a:rPr lang="en-US"/>
              <a:t>Click to edit Master title style</a:t>
            </a:r>
            <a:endParaRPr lang="en-CA"/>
          </a:p>
        </p:txBody>
      </p:sp>
      <p:sp>
        <p:nvSpPr>
          <p:cNvPr id="3" name="Subtitle 2"/>
          <p:cNvSpPr>
            <a:spLocks noGrp="1"/>
          </p:cNvSpPr>
          <p:nvPr>
            <p:ph type="subTitle" idx="1"/>
          </p:nvPr>
        </p:nvSpPr>
        <p:spPr>
          <a:xfrm>
            <a:off x="1828800" y="3886202"/>
            <a:ext cx="8534400" cy="584775"/>
          </a:xfrm>
          <a:prstGeom prst="rect">
            <a:avLst/>
          </a:prstGeom>
        </p:spPr>
        <p:txBody>
          <a:bodyPr wrap="square">
            <a:spAutoFit/>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CA"/>
          </a:p>
        </p:txBody>
      </p:sp>
    </p:spTree>
    <p:extLst>
      <p:ext uri="{BB962C8B-B14F-4D97-AF65-F5344CB8AC3E}">
        <p14:creationId xmlns:p14="http://schemas.microsoft.com/office/powerpoint/2010/main" val="28966415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57744-81AD-3F06-734F-CAB3962288DC}"/>
              </a:ext>
            </a:extLst>
          </p:cNvPr>
          <p:cNvSpPr>
            <a:spLocks noGrp="1"/>
          </p:cNvSpPr>
          <p:nvPr>
            <p:ph type="title"/>
          </p:nvPr>
        </p:nvSpPr>
        <p:spPr>
          <a:xfrm>
            <a:off x="838200" y="1060605"/>
            <a:ext cx="10515600" cy="1410547"/>
          </a:xfrm>
          <a:prstGeom prst="rect">
            <a:avLst/>
          </a:prstGeom>
        </p:spPr>
        <p:txBody>
          <a:bodyPr lIns="0" tIns="0" rIns="0" bIns="0" anchor="b" anchorCtr="0"/>
          <a:lstStyle>
            <a:lvl1pPr algn="l">
              <a:defRPr sz="4267" b="1">
                <a:solidFill>
                  <a:srgbClr val="660000"/>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Content Placeholder 4">
            <a:extLst>
              <a:ext uri="{FF2B5EF4-FFF2-40B4-BE49-F238E27FC236}">
                <a16:creationId xmlns:a16="http://schemas.microsoft.com/office/drawing/2014/main" id="{E97EE65F-D23E-4145-0693-332D1DF5CEA8}"/>
              </a:ext>
            </a:extLst>
          </p:cNvPr>
          <p:cNvSpPr>
            <a:spLocks noGrp="1"/>
          </p:cNvSpPr>
          <p:nvPr>
            <p:ph sz="quarter" idx="10"/>
          </p:nvPr>
        </p:nvSpPr>
        <p:spPr>
          <a:xfrm>
            <a:off x="853018" y="2694655"/>
            <a:ext cx="10517716" cy="3102740"/>
          </a:xfrm>
          <a:prstGeom prst="rect">
            <a:avLst/>
          </a:prstGeom>
        </p:spPr>
        <p:txBody>
          <a:bodyPr lIns="0" tIns="0" rIns="0" bIns="0"/>
          <a:lstStyle>
            <a:lvl1pPr>
              <a:defRPr sz="3733">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667">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133">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5569504"/>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4AD066A-8BE2-4BF3-B7E8-6B54721BC057}"/>
              </a:ext>
            </a:extLst>
          </p:cNvPr>
          <p:cNvSpPr>
            <a:spLocks noGrp="1"/>
          </p:cNvSpPr>
          <p:nvPr>
            <p:ph type="dt" sz="half" idx="10"/>
          </p:nvPr>
        </p:nvSpPr>
        <p:spPr/>
        <p:txBody>
          <a:bodyPr/>
          <a:lstStyle>
            <a:lvl1pPr>
              <a:defRPr/>
            </a:lvl1pPr>
          </a:lstStyle>
          <a:p>
            <a:pPr>
              <a:defRPr/>
            </a:pPr>
            <a:r>
              <a:rPr lang="en-US"/>
              <a:t>25-Sep-22</a:t>
            </a:r>
            <a:endParaRPr lang="en-CA"/>
          </a:p>
        </p:txBody>
      </p:sp>
      <p:sp>
        <p:nvSpPr>
          <p:cNvPr id="3" name="Footer Placeholder 4">
            <a:extLst>
              <a:ext uri="{FF2B5EF4-FFF2-40B4-BE49-F238E27FC236}">
                <a16:creationId xmlns:a16="http://schemas.microsoft.com/office/drawing/2014/main" id="{B5C5144F-D181-4FBA-AF95-FFBF3B886017}"/>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5">
            <a:extLst>
              <a:ext uri="{FF2B5EF4-FFF2-40B4-BE49-F238E27FC236}">
                <a16:creationId xmlns:a16="http://schemas.microsoft.com/office/drawing/2014/main" id="{43C53747-EC87-4F7C-BE75-F38230207C63}"/>
              </a:ext>
            </a:extLst>
          </p:cNvPr>
          <p:cNvSpPr>
            <a:spLocks noGrp="1"/>
          </p:cNvSpPr>
          <p:nvPr>
            <p:ph type="sldNum" sz="quarter" idx="12"/>
          </p:nvPr>
        </p:nvSpPr>
        <p:spPr>
          <a:xfrm>
            <a:off x="11663389" y="6337498"/>
            <a:ext cx="434827" cy="361511"/>
          </a:xfrm>
        </p:spPr>
        <p:txBody>
          <a:bodyPr/>
          <a:lstStyle>
            <a:lvl1pPr>
              <a:defRPr/>
            </a:lvl1pPr>
          </a:lstStyle>
          <a:p>
            <a:fld id="{0F542424-E0CD-4F95-ACB2-C5BE35578DC2}" type="slidenum">
              <a:rPr lang="en-CA" altLang="en-US"/>
              <a:pPr/>
              <a:t>‹#›</a:t>
            </a:fld>
            <a:endParaRPr lang="en-CA" altLang="en-US"/>
          </a:p>
        </p:txBody>
      </p:sp>
    </p:spTree>
    <p:extLst>
      <p:ext uri="{BB962C8B-B14F-4D97-AF65-F5344CB8AC3E}">
        <p14:creationId xmlns:p14="http://schemas.microsoft.com/office/powerpoint/2010/main" val="36726160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20751" y="2708923"/>
            <a:ext cx="10515600" cy="1325563"/>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9072331" y="6386766"/>
            <a:ext cx="2743200" cy="365125"/>
          </a:xfrm>
          <a:prstGeom prst="rect">
            <a:avLst/>
          </a:prstGeom>
        </p:spPr>
        <p:txBody>
          <a:bodyPr/>
          <a:lstStyle/>
          <a:p>
            <a:endParaRPr lang="en-CA"/>
          </a:p>
        </p:txBody>
      </p:sp>
      <p:sp>
        <p:nvSpPr>
          <p:cNvPr id="4" name="Footer Placeholder 3"/>
          <p:cNvSpPr>
            <a:spLocks noGrp="1"/>
          </p:cNvSpPr>
          <p:nvPr>
            <p:ph type="ftr" sz="quarter" idx="11"/>
          </p:nvPr>
        </p:nvSpPr>
        <p:spPr>
          <a:xfrm>
            <a:off x="1775520" y="6369053"/>
            <a:ext cx="2880320" cy="365125"/>
          </a:xfrm>
          <a:prstGeom prst="rect">
            <a:avLst/>
          </a:prstGeom>
        </p:spPr>
        <p:txBody>
          <a:bodyPr/>
          <a:lstStyle/>
          <a:p>
            <a:endParaRPr lang="en-CA"/>
          </a:p>
        </p:txBody>
      </p:sp>
      <p:sp>
        <p:nvSpPr>
          <p:cNvPr id="5" name="Slide Number Placeholder 4"/>
          <p:cNvSpPr>
            <a:spLocks noGrp="1"/>
          </p:cNvSpPr>
          <p:nvPr>
            <p:ph type="sldNum" sz="quarter" idx="12"/>
          </p:nvPr>
        </p:nvSpPr>
        <p:spPr/>
        <p:txBody>
          <a:bodyPr/>
          <a:lstStyle/>
          <a:p>
            <a:fld id="{BC73C339-9355-4711-A511-6D7AF587651F}" type="slidenum">
              <a:rPr lang="en-CA" smtClean="0"/>
              <a:t>‹#›</a:t>
            </a:fld>
            <a:endParaRPr lang="en-CA"/>
          </a:p>
        </p:txBody>
      </p:sp>
    </p:spTree>
    <p:extLst>
      <p:ext uri="{BB962C8B-B14F-4D97-AF65-F5344CB8AC3E}">
        <p14:creationId xmlns:p14="http://schemas.microsoft.com/office/powerpoint/2010/main" val="2473774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50404"/>
            <a:ext cx="10972800" cy="892914"/>
          </a:xfrm>
          <a:prstGeom prst="rect">
            <a:avLst/>
          </a:prstGeom>
        </p:spPr>
        <p:txBody>
          <a:bodyPr/>
          <a:lstStyle>
            <a:lvl1pPr>
              <a:defRPr sz="3000"/>
            </a:lvl1pPr>
          </a:lstStyle>
          <a:p>
            <a:r>
              <a:rPr lang="en-US"/>
              <a:t>Click to edit Master title style</a:t>
            </a:r>
            <a:endParaRPr lang="en-CA"/>
          </a:p>
        </p:txBody>
      </p:sp>
      <p:sp>
        <p:nvSpPr>
          <p:cNvPr id="3" name="Content Placeholder 2"/>
          <p:cNvSpPr>
            <a:spLocks noGrp="1"/>
          </p:cNvSpPr>
          <p:nvPr>
            <p:ph idx="1"/>
          </p:nvPr>
        </p:nvSpPr>
        <p:spPr>
          <a:xfrm>
            <a:off x="609600" y="1676403"/>
            <a:ext cx="10972800" cy="4449763"/>
          </a:xfrm>
          <a:prstGeom prst="rect">
            <a:avLst/>
          </a:prstGeom>
        </p:spPr>
        <p:txBody>
          <a:bodyPr/>
          <a:lstStyle>
            <a:lvl1pPr marL="257175" indent="-257175">
              <a:buFontTx/>
              <a:buBlip>
                <a:blip r:embed="rId2"/>
              </a:buBlip>
              <a:defRPr/>
            </a:lvl1pPr>
            <a:lvl2pPr marL="557213" indent="-214313">
              <a:buFontTx/>
              <a:buBlip>
                <a:blip r:embed="rId2"/>
              </a:buBlip>
              <a:defRPr/>
            </a:lvl2pPr>
            <a:lvl3pPr marL="857250" indent="-171450">
              <a:buFontTx/>
              <a:buBlip>
                <a:blip r:embed="rId2"/>
              </a:buBlip>
              <a:defRPr/>
            </a:lvl3pPr>
            <a:lvl4pPr marL="1200150" indent="-171450">
              <a:buFontTx/>
              <a:buBlip>
                <a:blip r:embed="rId2"/>
              </a:buBlip>
              <a:defRPr/>
            </a:lvl4pPr>
            <a:lvl5pPr marL="1543050" indent="-17145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Slide Number Placeholder 2"/>
          <p:cNvSpPr>
            <a:spLocks noGrp="1"/>
          </p:cNvSpPr>
          <p:nvPr>
            <p:ph type="sldNum" sz="quarter" idx="10"/>
          </p:nvPr>
        </p:nvSpPr>
        <p:spPr>
          <a:xfrm>
            <a:off x="4756151" y="6381753"/>
            <a:ext cx="2844800" cy="352425"/>
          </a:xfrm>
        </p:spPr>
        <p:txBody>
          <a:bodyPr/>
          <a:lstStyle/>
          <a:p>
            <a:pPr>
              <a:defRPr/>
            </a:pPr>
            <a:fld id="{FE3D37BC-2D77-4FC7-98F3-C49D8AFEE382}" type="slidenum">
              <a:rPr lang="en-CA" altLang="en-US" smtClean="0"/>
              <a:pPr>
                <a:defRPr/>
              </a:pPr>
              <a:t>‹#›</a:t>
            </a:fld>
            <a:endParaRPr lang="en-CA" altLang="en-US"/>
          </a:p>
        </p:txBody>
      </p:sp>
      <p:pic>
        <p:nvPicPr>
          <p:cNvPr id="4" name="Picture 3"/>
          <p:cNvPicPr>
            <a:picLocks noChangeAspect="1"/>
          </p:cNvPicPr>
          <p:nvPr userDrawn="1"/>
        </p:nvPicPr>
        <p:blipFill>
          <a:blip r:embed="rId3"/>
          <a:stretch>
            <a:fillRect/>
          </a:stretch>
        </p:blipFill>
        <p:spPr>
          <a:xfrm>
            <a:off x="609602" y="5985478"/>
            <a:ext cx="812871" cy="792549"/>
          </a:xfrm>
          <a:prstGeom prst="rect">
            <a:avLst/>
          </a:prstGeom>
        </p:spPr>
      </p:pic>
    </p:spTree>
    <p:extLst>
      <p:ext uri="{BB962C8B-B14F-4D97-AF65-F5344CB8AC3E}">
        <p14:creationId xmlns:p14="http://schemas.microsoft.com/office/powerpoint/2010/main" val="41675834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50404"/>
            <a:ext cx="10972800" cy="892914"/>
          </a:xfrm>
          <a:prstGeom prst="rect">
            <a:avLst/>
          </a:prstGeom>
        </p:spPr>
        <p:txBody>
          <a:bodyPr/>
          <a:lstStyle>
            <a:lvl1pPr>
              <a:defRPr sz="3000"/>
            </a:lvl1pPr>
          </a:lstStyle>
          <a:p>
            <a:r>
              <a:rPr lang="en-US"/>
              <a:t>Click to edit Master title style</a:t>
            </a:r>
            <a:endParaRPr lang="en-CA"/>
          </a:p>
        </p:txBody>
      </p:sp>
      <p:sp>
        <p:nvSpPr>
          <p:cNvPr id="3" name="Content Placeholder 2"/>
          <p:cNvSpPr>
            <a:spLocks noGrp="1"/>
          </p:cNvSpPr>
          <p:nvPr>
            <p:ph idx="1"/>
          </p:nvPr>
        </p:nvSpPr>
        <p:spPr>
          <a:xfrm>
            <a:off x="609600" y="1676403"/>
            <a:ext cx="10972800" cy="4449763"/>
          </a:xfrm>
          <a:prstGeom prst="rect">
            <a:avLst/>
          </a:prstGeom>
        </p:spPr>
        <p:txBody>
          <a:bodyPr/>
          <a:lstStyle>
            <a:lvl1pPr marL="257175" indent="-257175">
              <a:buFontTx/>
              <a:buBlip>
                <a:blip r:embed="rId2"/>
              </a:buBlip>
              <a:defRPr/>
            </a:lvl1pPr>
            <a:lvl2pPr marL="557213" indent="-214313">
              <a:buFontTx/>
              <a:buBlip>
                <a:blip r:embed="rId2"/>
              </a:buBlip>
              <a:defRPr/>
            </a:lvl2pPr>
            <a:lvl3pPr marL="857250" indent="-171450">
              <a:buFontTx/>
              <a:buBlip>
                <a:blip r:embed="rId2"/>
              </a:buBlip>
              <a:defRPr/>
            </a:lvl3pPr>
            <a:lvl4pPr marL="1200150" indent="-171450">
              <a:buFontTx/>
              <a:buBlip>
                <a:blip r:embed="rId2"/>
              </a:buBlip>
              <a:defRPr/>
            </a:lvl4pPr>
            <a:lvl5pPr marL="1543050" indent="-17145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Slide Number Placeholder 2"/>
          <p:cNvSpPr>
            <a:spLocks noGrp="1"/>
          </p:cNvSpPr>
          <p:nvPr>
            <p:ph type="sldNum" sz="quarter" idx="10"/>
          </p:nvPr>
        </p:nvSpPr>
        <p:spPr>
          <a:xfrm>
            <a:off x="4756151" y="6381753"/>
            <a:ext cx="2844800" cy="352425"/>
          </a:xfrm>
        </p:spPr>
        <p:txBody>
          <a:bodyPr/>
          <a:lstStyle/>
          <a:p>
            <a:pPr>
              <a:defRPr/>
            </a:pPr>
            <a:fld id="{FE3D37BC-2D77-4FC7-98F3-C49D8AFEE382}" type="slidenum">
              <a:rPr lang="en-CA" altLang="en-US" smtClean="0"/>
              <a:pPr>
                <a:defRPr/>
              </a:pPr>
              <a:t>‹#›</a:t>
            </a:fld>
            <a:endParaRPr lang="en-CA" altLang="en-US"/>
          </a:p>
        </p:txBody>
      </p:sp>
      <p:pic>
        <p:nvPicPr>
          <p:cNvPr id="4" name="Picture 3"/>
          <p:cNvPicPr>
            <a:picLocks noChangeAspect="1"/>
          </p:cNvPicPr>
          <p:nvPr userDrawn="1"/>
        </p:nvPicPr>
        <p:blipFill>
          <a:blip r:embed="rId3"/>
          <a:stretch>
            <a:fillRect/>
          </a:stretch>
        </p:blipFill>
        <p:spPr>
          <a:xfrm>
            <a:off x="609602" y="5985478"/>
            <a:ext cx="812871" cy="792549"/>
          </a:xfrm>
          <a:prstGeom prst="rect">
            <a:avLst/>
          </a:prstGeom>
        </p:spPr>
      </p:pic>
    </p:spTree>
    <p:extLst>
      <p:ext uri="{BB962C8B-B14F-4D97-AF65-F5344CB8AC3E}">
        <p14:creationId xmlns:p14="http://schemas.microsoft.com/office/powerpoint/2010/main" val="24961009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833534"/>
            <a:ext cx="10515600" cy="1156997"/>
          </a:xfrm>
          <a:prstGeom prst="rect">
            <a:avLst/>
          </a:prstGeom>
        </p:spPr>
        <p:txBody>
          <a:bodyPr lIns="0" tIns="0" rIns="0" bIns="0" anchor="b" anchorCtr="0"/>
          <a:lstStyle>
            <a:lvl1pPr algn="l">
              <a:defRPr sz="4267" b="1">
                <a:solidFill>
                  <a:srgbClr val="660000"/>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Content Placeholder 4"/>
          <p:cNvSpPr>
            <a:spLocks noGrp="1"/>
          </p:cNvSpPr>
          <p:nvPr>
            <p:ph sz="quarter" idx="10"/>
          </p:nvPr>
        </p:nvSpPr>
        <p:spPr>
          <a:xfrm>
            <a:off x="853018" y="2214034"/>
            <a:ext cx="10517716" cy="3347012"/>
          </a:xfrm>
          <a:prstGeom prst="rect">
            <a:avLst/>
          </a:prstGeom>
        </p:spPr>
        <p:txBody>
          <a:bodyPr lIns="0" tIns="0" rIns="0" bIns="0"/>
          <a:lstStyle>
            <a:lvl1pPr>
              <a:defRPr sz="3733">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667">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133">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81960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44409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4B794CE-3242-8142-3DEA-DB6C653DD179}"/>
              </a:ext>
            </a:extLst>
          </p:cNvPr>
          <p:cNvSpPr>
            <a:spLocks noGrp="1" noChangeArrowheads="1"/>
          </p:cNvSpPr>
          <p:nvPr>
            <p:ph type="sldNum" sz="quarter" idx="10"/>
          </p:nvPr>
        </p:nvSpPr>
        <p:spPr>
          <a:xfrm>
            <a:off x="0" y="0"/>
            <a:ext cx="0" cy="0"/>
          </a:xfrm>
        </p:spPr>
        <p:txBody>
          <a:bodyPr/>
          <a:lstStyle>
            <a:lvl1pPr eaLnBrk="1" fontAlgn="auto" hangingPunct="1">
              <a:spcBef>
                <a:spcPts val="0"/>
              </a:spcBef>
              <a:spcAft>
                <a:spcPts val="0"/>
              </a:spcAft>
              <a:defRPr>
                <a:latin typeface="+mn-lt"/>
              </a:defRPr>
            </a:lvl1pPr>
          </a:lstStyle>
          <a:p>
            <a:pPr>
              <a:defRPr/>
            </a:pPr>
            <a:fld id="{29A8CDFE-B1AD-4583-A257-628C0FA8FF04}" type="slidenum">
              <a:rPr lang="en-CA" altLang="en-US"/>
              <a:pPr>
                <a:defRPr/>
              </a:pPr>
              <a:t>‹#›</a:t>
            </a:fld>
            <a:endParaRPr lang="en-CA" altLang="en-US"/>
          </a:p>
        </p:txBody>
      </p:sp>
    </p:spTree>
    <p:extLst>
      <p:ext uri="{BB962C8B-B14F-4D97-AF65-F5344CB8AC3E}">
        <p14:creationId xmlns:p14="http://schemas.microsoft.com/office/powerpoint/2010/main" val="35127161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6] Quad ">
    <p:spTree>
      <p:nvGrpSpPr>
        <p:cNvPr id="1" name=""/>
        <p:cNvGrpSpPr/>
        <p:nvPr/>
      </p:nvGrpSpPr>
      <p:grpSpPr>
        <a:xfrm>
          <a:off x="0" y="0"/>
          <a:ext cx="0" cy="0"/>
          <a:chOff x="0" y="0"/>
          <a:chExt cx="0" cy="0"/>
        </a:xfrm>
      </p:grpSpPr>
      <p:pic>
        <p:nvPicPr>
          <p:cNvPr id="2" name="Picture 2" descr="A close up of a logo&#10;&#10;Description automatically generated">
            <a:extLst>
              <a:ext uri="{FF2B5EF4-FFF2-40B4-BE49-F238E27FC236}">
                <a16:creationId xmlns:a16="http://schemas.microsoft.com/office/drawing/2014/main" id="{3CD208FE-AE71-24F7-59C9-63EE9EB1847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18000" y="6092825"/>
            <a:ext cx="3563938"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5C43D9CF-1455-2FB3-1E69-416650098A6F}"/>
              </a:ext>
            </a:extLst>
          </p:cNvPr>
          <p:cNvCxnSpPr>
            <a:cxnSpLocks/>
          </p:cNvCxnSpPr>
          <p:nvPr userDrawn="1"/>
        </p:nvCxnSpPr>
        <p:spPr>
          <a:xfrm flipH="1" flipV="1">
            <a:off x="6099175" y="1135063"/>
            <a:ext cx="0" cy="4922837"/>
          </a:xfrm>
          <a:prstGeom prst="line">
            <a:avLst/>
          </a:prstGeom>
          <a:ln w="57150">
            <a:solidFill>
              <a:srgbClr val="4D9EAF"/>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AB04545-2923-FBA3-8C7C-E99A99F0F20A}"/>
              </a:ext>
            </a:extLst>
          </p:cNvPr>
          <p:cNvCxnSpPr>
            <a:cxnSpLocks/>
          </p:cNvCxnSpPr>
          <p:nvPr userDrawn="1"/>
        </p:nvCxnSpPr>
        <p:spPr>
          <a:xfrm flipH="1">
            <a:off x="3175" y="3427413"/>
            <a:ext cx="12192000" cy="0"/>
          </a:xfrm>
          <a:prstGeom prst="line">
            <a:avLst/>
          </a:prstGeom>
          <a:ln w="57150">
            <a:solidFill>
              <a:srgbClr val="4D9EAF"/>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C4ACD64F-92C8-BF7F-0121-0D25F13A6961}"/>
              </a:ext>
            </a:extLst>
          </p:cNvPr>
          <p:cNvSpPr/>
          <p:nvPr userDrawn="1"/>
        </p:nvSpPr>
        <p:spPr>
          <a:xfrm>
            <a:off x="0" y="174625"/>
            <a:ext cx="374650" cy="749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solidFill>
                <a:prstClr val="white"/>
              </a:solidFill>
            </a:endParaRPr>
          </a:p>
        </p:txBody>
      </p:sp>
      <p:cxnSp>
        <p:nvCxnSpPr>
          <p:cNvPr id="6" name="Straight Connector 5">
            <a:extLst>
              <a:ext uri="{FF2B5EF4-FFF2-40B4-BE49-F238E27FC236}">
                <a16:creationId xmlns:a16="http://schemas.microsoft.com/office/drawing/2014/main" id="{D4DB9001-A771-CB51-6F8E-53CADA580A29}"/>
              </a:ext>
            </a:extLst>
          </p:cNvPr>
          <p:cNvCxnSpPr>
            <a:cxnSpLocks/>
          </p:cNvCxnSpPr>
          <p:nvPr userDrawn="1"/>
        </p:nvCxnSpPr>
        <p:spPr>
          <a:xfrm>
            <a:off x="374650" y="901700"/>
            <a:ext cx="6683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Date Placeholder 3">
            <a:extLst>
              <a:ext uri="{FF2B5EF4-FFF2-40B4-BE49-F238E27FC236}">
                <a16:creationId xmlns:a16="http://schemas.microsoft.com/office/drawing/2014/main" id="{A1F670D5-069F-8455-0FFC-564CE9EE3C11}"/>
              </a:ext>
            </a:extLst>
          </p:cNvPr>
          <p:cNvSpPr txBox="1">
            <a:spLocks/>
          </p:cNvSpPr>
          <p:nvPr userDrawn="1"/>
        </p:nvSpPr>
        <p:spPr bwMode="auto">
          <a:xfrm>
            <a:off x="0" y="-20638"/>
            <a:ext cx="12192000" cy="195263"/>
          </a:xfrm>
          <a:prstGeom prst="rect">
            <a:avLst/>
          </a:prstGeom>
          <a:noFill/>
        </p:spPr>
        <p:txBody>
          <a:bodyPr tIns="18000" bIns="18000" anchor="ctr"/>
          <a:lstStyle>
            <a:defPPr>
              <a:defRPr lang="en-US"/>
            </a:defPPr>
            <a:lvl1pPr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ctr" eaLnBrk="1" hangingPunct="1">
              <a:defRPr/>
            </a:pPr>
            <a:r>
              <a:rPr lang="en-CA" altLang="en-US" sz="1300" b="1">
                <a:solidFill>
                  <a:prstClr val="black"/>
                </a:solidFill>
              </a:rPr>
              <a:t>CAN UNCLASSIFIED</a:t>
            </a:r>
          </a:p>
        </p:txBody>
      </p:sp>
      <p:sp>
        <p:nvSpPr>
          <p:cNvPr id="14" name="Text Placeholder 4"/>
          <p:cNvSpPr>
            <a:spLocks noGrp="1"/>
          </p:cNvSpPr>
          <p:nvPr>
            <p:ph type="body" sz="quarter" idx="13"/>
          </p:nvPr>
        </p:nvSpPr>
        <p:spPr>
          <a:xfrm>
            <a:off x="3542" y="1192868"/>
            <a:ext cx="6018027" cy="2290329"/>
          </a:xfrm>
          <a:prstGeom prst="rect">
            <a:avLst/>
          </a:prstGeom>
        </p:spPr>
        <p:txBody>
          <a:bodyPr/>
          <a:lstStyle>
            <a:lvl1pPr marL="354013" indent="-354013">
              <a:lnSpc>
                <a:spcPct val="100000"/>
              </a:lnSpc>
              <a:spcBef>
                <a:spcPts val="0"/>
              </a:spcBef>
              <a:buFont typeface="Wingdings" panose="05000000000000000000" pitchFamily="2" charset="2"/>
              <a:buChar char="§"/>
              <a:defRPr sz="2800">
                <a:latin typeface="Arial" panose="020B0604020202020204" pitchFamily="34" charset="0"/>
                <a:cs typeface="Arial" panose="020B0604020202020204" pitchFamily="34" charset="0"/>
              </a:defRPr>
            </a:lvl1pPr>
            <a:lvl2pPr marL="896938" indent="-452438">
              <a:lnSpc>
                <a:spcPct val="100000"/>
              </a:lnSpc>
              <a:spcBef>
                <a:spcPts val="0"/>
              </a:spcBef>
              <a:buFont typeface="Arial" panose="020B0604020202020204" pitchFamily="34" charset="0"/>
              <a:buChar char="−"/>
              <a:tabLst/>
              <a:defRPr sz="2400">
                <a:latin typeface="Arial" panose="020B0604020202020204" pitchFamily="34" charset="0"/>
                <a:cs typeface="Arial" panose="020B0604020202020204" pitchFamily="34" charset="0"/>
              </a:defRPr>
            </a:lvl2pPr>
            <a:lvl3pPr marL="2147888" indent="-712788">
              <a:lnSpc>
                <a:spcPct val="100000"/>
              </a:lnSpc>
              <a:spcBef>
                <a:spcPts val="0"/>
              </a:spcBef>
              <a:buFont typeface="+mj-lt"/>
              <a:buAutoNum type="arabicParenR"/>
              <a:defRPr sz="3200">
                <a:latin typeface="Arial" panose="020B0604020202020204" pitchFamily="34" charset="0"/>
                <a:cs typeface="Arial" panose="020B0604020202020204" pitchFamily="34" charset="0"/>
              </a:defRPr>
            </a:lvl3pPr>
            <a:lvl4pPr marL="2870200" indent="-722313">
              <a:lnSpc>
                <a:spcPct val="100000"/>
              </a:lnSpc>
              <a:spcBef>
                <a:spcPts val="0"/>
              </a:spcBef>
              <a:buFont typeface="+mj-lt"/>
              <a:buAutoNum type="alphaLcParenR"/>
              <a:defRPr sz="2800">
                <a:latin typeface="Arial" panose="020B0604020202020204" pitchFamily="34" charset="0"/>
                <a:cs typeface="Arial" panose="020B0604020202020204" pitchFamily="34" charset="0"/>
              </a:defRPr>
            </a:lvl4pPr>
          </a:lstStyle>
          <a:p>
            <a:pPr lvl="0"/>
            <a:r>
              <a:rPr lang="en-US"/>
              <a:t>Click to edit Master text styles</a:t>
            </a:r>
          </a:p>
          <a:p>
            <a:pPr lvl="1"/>
            <a:r>
              <a:rPr lang="en-US"/>
              <a:t>Second level</a:t>
            </a:r>
          </a:p>
        </p:txBody>
      </p:sp>
      <p:sp>
        <p:nvSpPr>
          <p:cNvPr id="19" name="Text Placeholder 4"/>
          <p:cNvSpPr>
            <a:spLocks noGrp="1"/>
          </p:cNvSpPr>
          <p:nvPr>
            <p:ph type="body" sz="quarter" idx="18"/>
          </p:nvPr>
        </p:nvSpPr>
        <p:spPr>
          <a:xfrm>
            <a:off x="3543" y="3787078"/>
            <a:ext cx="6018027" cy="2290329"/>
          </a:xfrm>
          <a:prstGeom prst="rect">
            <a:avLst/>
          </a:prstGeom>
        </p:spPr>
        <p:txBody>
          <a:bodyPr/>
          <a:lstStyle>
            <a:lvl1pPr marL="354013" indent="-354013">
              <a:lnSpc>
                <a:spcPct val="100000"/>
              </a:lnSpc>
              <a:spcBef>
                <a:spcPts val="0"/>
              </a:spcBef>
              <a:buFont typeface="Wingdings" panose="05000000000000000000" pitchFamily="2" charset="2"/>
              <a:buChar char="§"/>
              <a:defRPr sz="2800">
                <a:latin typeface="Arial" panose="020B0604020202020204" pitchFamily="34" charset="0"/>
                <a:cs typeface="Arial" panose="020B0604020202020204" pitchFamily="34" charset="0"/>
              </a:defRPr>
            </a:lvl1pPr>
            <a:lvl2pPr marL="896938" indent="-452438">
              <a:lnSpc>
                <a:spcPct val="100000"/>
              </a:lnSpc>
              <a:spcBef>
                <a:spcPts val="0"/>
              </a:spcBef>
              <a:buFont typeface="Arial" panose="020B0604020202020204" pitchFamily="34" charset="0"/>
              <a:buChar char="−"/>
              <a:tabLst/>
              <a:defRPr sz="2400">
                <a:latin typeface="Arial" panose="020B0604020202020204" pitchFamily="34" charset="0"/>
                <a:cs typeface="Arial" panose="020B0604020202020204" pitchFamily="34" charset="0"/>
              </a:defRPr>
            </a:lvl2pPr>
            <a:lvl3pPr marL="2147888" indent="-712788">
              <a:lnSpc>
                <a:spcPct val="100000"/>
              </a:lnSpc>
              <a:spcBef>
                <a:spcPts val="0"/>
              </a:spcBef>
              <a:buFont typeface="+mj-lt"/>
              <a:buAutoNum type="arabicParenR"/>
              <a:defRPr sz="3200">
                <a:latin typeface="Arial" panose="020B0604020202020204" pitchFamily="34" charset="0"/>
                <a:cs typeface="Arial" panose="020B0604020202020204" pitchFamily="34" charset="0"/>
              </a:defRPr>
            </a:lvl3pPr>
            <a:lvl4pPr marL="2870200" indent="-722313">
              <a:lnSpc>
                <a:spcPct val="100000"/>
              </a:lnSpc>
              <a:spcBef>
                <a:spcPts val="0"/>
              </a:spcBef>
              <a:buFont typeface="+mj-lt"/>
              <a:buAutoNum type="alphaLcParenR"/>
              <a:defRPr sz="2800">
                <a:latin typeface="Arial" panose="020B0604020202020204" pitchFamily="34" charset="0"/>
                <a:cs typeface="Arial" panose="020B0604020202020204" pitchFamily="34" charset="0"/>
              </a:defRPr>
            </a:lvl4pPr>
          </a:lstStyle>
          <a:p>
            <a:pPr lvl="0"/>
            <a:r>
              <a:rPr lang="en-US"/>
              <a:t>Click to edit Master text styles</a:t>
            </a:r>
          </a:p>
          <a:p>
            <a:pPr lvl="1"/>
            <a:r>
              <a:rPr lang="en-US"/>
              <a:t>Second level</a:t>
            </a:r>
          </a:p>
        </p:txBody>
      </p:sp>
      <p:sp>
        <p:nvSpPr>
          <p:cNvPr id="20" name="Text Placeholder 4"/>
          <p:cNvSpPr>
            <a:spLocks noGrp="1"/>
          </p:cNvSpPr>
          <p:nvPr>
            <p:ph type="body" sz="quarter" idx="19"/>
          </p:nvPr>
        </p:nvSpPr>
        <p:spPr>
          <a:xfrm>
            <a:off x="6173970" y="1163888"/>
            <a:ext cx="6018027" cy="2290329"/>
          </a:xfrm>
          <a:prstGeom prst="rect">
            <a:avLst/>
          </a:prstGeom>
        </p:spPr>
        <p:txBody>
          <a:bodyPr/>
          <a:lstStyle>
            <a:lvl1pPr marL="354013" indent="-354013">
              <a:lnSpc>
                <a:spcPct val="100000"/>
              </a:lnSpc>
              <a:spcBef>
                <a:spcPts val="0"/>
              </a:spcBef>
              <a:buFont typeface="Wingdings" panose="05000000000000000000" pitchFamily="2" charset="2"/>
              <a:buChar char="§"/>
              <a:defRPr sz="2800">
                <a:latin typeface="Arial" panose="020B0604020202020204" pitchFamily="34" charset="0"/>
                <a:cs typeface="Arial" panose="020B0604020202020204" pitchFamily="34" charset="0"/>
              </a:defRPr>
            </a:lvl1pPr>
            <a:lvl2pPr marL="896938" indent="-452438">
              <a:lnSpc>
                <a:spcPct val="100000"/>
              </a:lnSpc>
              <a:spcBef>
                <a:spcPts val="0"/>
              </a:spcBef>
              <a:buFont typeface="Arial" panose="020B0604020202020204" pitchFamily="34" charset="0"/>
              <a:buChar char="−"/>
              <a:tabLst/>
              <a:defRPr sz="2400">
                <a:latin typeface="Arial" panose="020B0604020202020204" pitchFamily="34" charset="0"/>
                <a:cs typeface="Arial" panose="020B0604020202020204" pitchFamily="34" charset="0"/>
              </a:defRPr>
            </a:lvl2pPr>
            <a:lvl3pPr marL="2147888" indent="-712788">
              <a:lnSpc>
                <a:spcPct val="100000"/>
              </a:lnSpc>
              <a:spcBef>
                <a:spcPts val="0"/>
              </a:spcBef>
              <a:buFont typeface="+mj-lt"/>
              <a:buAutoNum type="arabicParenR"/>
              <a:defRPr sz="3200">
                <a:latin typeface="Arial" panose="020B0604020202020204" pitchFamily="34" charset="0"/>
                <a:cs typeface="Arial" panose="020B0604020202020204" pitchFamily="34" charset="0"/>
              </a:defRPr>
            </a:lvl3pPr>
            <a:lvl4pPr marL="2870200" indent="-722313">
              <a:lnSpc>
                <a:spcPct val="100000"/>
              </a:lnSpc>
              <a:spcBef>
                <a:spcPts val="0"/>
              </a:spcBef>
              <a:buFont typeface="+mj-lt"/>
              <a:buAutoNum type="alphaLcParenR"/>
              <a:defRPr sz="2800">
                <a:latin typeface="Arial" panose="020B0604020202020204" pitchFamily="34" charset="0"/>
                <a:cs typeface="Arial" panose="020B0604020202020204" pitchFamily="34" charset="0"/>
              </a:defRPr>
            </a:lvl4pPr>
          </a:lstStyle>
          <a:p>
            <a:pPr lvl="0"/>
            <a:r>
              <a:rPr lang="en-US"/>
              <a:t>Click to edit Master text styles</a:t>
            </a:r>
          </a:p>
          <a:p>
            <a:pPr lvl="1"/>
            <a:r>
              <a:rPr lang="en-US"/>
              <a:t>Second level</a:t>
            </a:r>
          </a:p>
        </p:txBody>
      </p:sp>
      <p:sp>
        <p:nvSpPr>
          <p:cNvPr id="21" name="Text Placeholder 4"/>
          <p:cNvSpPr>
            <a:spLocks noGrp="1"/>
          </p:cNvSpPr>
          <p:nvPr>
            <p:ph type="body" sz="quarter" idx="20"/>
          </p:nvPr>
        </p:nvSpPr>
        <p:spPr>
          <a:xfrm>
            <a:off x="6173971" y="3758098"/>
            <a:ext cx="6018027" cy="2290329"/>
          </a:xfrm>
          <a:prstGeom prst="rect">
            <a:avLst/>
          </a:prstGeom>
        </p:spPr>
        <p:txBody>
          <a:bodyPr/>
          <a:lstStyle>
            <a:lvl1pPr marL="354013" indent="-354013">
              <a:lnSpc>
                <a:spcPct val="100000"/>
              </a:lnSpc>
              <a:spcBef>
                <a:spcPts val="0"/>
              </a:spcBef>
              <a:buFont typeface="Wingdings" panose="05000000000000000000" pitchFamily="2" charset="2"/>
              <a:buChar char="§"/>
              <a:defRPr sz="2800">
                <a:latin typeface="Arial" panose="020B0604020202020204" pitchFamily="34" charset="0"/>
                <a:cs typeface="Arial" panose="020B0604020202020204" pitchFamily="34" charset="0"/>
              </a:defRPr>
            </a:lvl1pPr>
            <a:lvl2pPr marL="896938" indent="-452438">
              <a:lnSpc>
                <a:spcPct val="100000"/>
              </a:lnSpc>
              <a:spcBef>
                <a:spcPts val="0"/>
              </a:spcBef>
              <a:buFont typeface="Arial" panose="020B0604020202020204" pitchFamily="34" charset="0"/>
              <a:buChar char="−"/>
              <a:tabLst/>
              <a:defRPr sz="2400">
                <a:latin typeface="Arial" panose="020B0604020202020204" pitchFamily="34" charset="0"/>
                <a:cs typeface="Arial" panose="020B0604020202020204" pitchFamily="34" charset="0"/>
              </a:defRPr>
            </a:lvl2pPr>
            <a:lvl3pPr marL="2147888" indent="-712788">
              <a:lnSpc>
                <a:spcPct val="100000"/>
              </a:lnSpc>
              <a:spcBef>
                <a:spcPts val="0"/>
              </a:spcBef>
              <a:buFont typeface="+mj-lt"/>
              <a:buAutoNum type="arabicParenR"/>
              <a:defRPr sz="3200">
                <a:latin typeface="Arial" panose="020B0604020202020204" pitchFamily="34" charset="0"/>
                <a:cs typeface="Arial" panose="020B0604020202020204" pitchFamily="34" charset="0"/>
              </a:defRPr>
            </a:lvl3pPr>
            <a:lvl4pPr marL="2870200" indent="-722313">
              <a:lnSpc>
                <a:spcPct val="100000"/>
              </a:lnSpc>
              <a:spcBef>
                <a:spcPts val="0"/>
              </a:spcBef>
              <a:buFont typeface="+mj-lt"/>
              <a:buAutoNum type="alphaLcParenR"/>
              <a:defRPr sz="2800">
                <a:latin typeface="Arial" panose="020B0604020202020204" pitchFamily="34" charset="0"/>
                <a:cs typeface="Arial" panose="020B0604020202020204" pitchFamily="34" charset="0"/>
              </a:defRPr>
            </a:lvl4pPr>
          </a:lstStyle>
          <a:p>
            <a:pPr lvl="0"/>
            <a:r>
              <a:rPr lang="en-US"/>
              <a:t>Click to edit Master text styles</a:t>
            </a:r>
          </a:p>
          <a:p>
            <a:pPr lvl="1"/>
            <a:r>
              <a:rPr lang="en-US"/>
              <a:t>Second level</a:t>
            </a:r>
          </a:p>
        </p:txBody>
      </p:sp>
      <p:sp>
        <p:nvSpPr>
          <p:cNvPr id="23" name="Title 1"/>
          <p:cNvSpPr>
            <a:spLocks noGrp="1"/>
          </p:cNvSpPr>
          <p:nvPr>
            <p:ph type="title"/>
          </p:nvPr>
        </p:nvSpPr>
        <p:spPr>
          <a:xfrm>
            <a:off x="374903" y="264182"/>
            <a:ext cx="11817093" cy="598820"/>
          </a:xfrm>
          <a:prstGeom prst="rect">
            <a:avLst/>
          </a:prstGeom>
          <a:ln>
            <a:noFill/>
          </a:ln>
        </p:spPr>
        <p:txBody>
          <a:bodyPr anchor="ctr"/>
          <a:lstStyle>
            <a:lvl1pPr>
              <a:defRPr sz="3600" cap="none" baseline="0">
                <a:ln w="3175">
                  <a:noFill/>
                </a:ln>
                <a:solidFill>
                  <a:sysClr val="windowText" lastClr="000000"/>
                </a:solidFill>
                <a:latin typeface="Arial" panose="020B0604020202020204" pitchFamily="34" charset="0"/>
                <a:cs typeface="Arial" panose="020B0604020202020204" pitchFamily="34" charset="0"/>
              </a:defRPr>
            </a:lvl1pPr>
          </a:lstStyle>
          <a:p>
            <a:r>
              <a:rPr lang="en-US"/>
              <a:t>Click to edit Master title style</a:t>
            </a:r>
            <a:endParaRPr lang="en-CA"/>
          </a:p>
        </p:txBody>
      </p:sp>
      <p:sp>
        <p:nvSpPr>
          <p:cNvPr id="8" name="Slide Number Placeholder 5">
            <a:extLst>
              <a:ext uri="{FF2B5EF4-FFF2-40B4-BE49-F238E27FC236}">
                <a16:creationId xmlns:a16="http://schemas.microsoft.com/office/drawing/2014/main" id="{FB3AA6A6-F68F-E9A4-4FCA-ED8A5F142E1D}"/>
              </a:ext>
            </a:extLst>
          </p:cNvPr>
          <p:cNvSpPr>
            <a:spLocks noGrp="1"/>
          </p:cNvSpPr>
          <p:nvPr>
            <p:ph type="sldNum" sz="quarter" idx="21"/>
          </p:nvPr>
        </p:nvSpPr>
        <p:spPr>
          <a:xfrm>
            <a:off x="11698288" y="6380163"/>
            <a:ext cx="493712" cy="365125"/>
          </a:xfrm>
          <a:prstGeom prst="rect">
            <a:avLst/>
          </a:prstGeom>
          <a:solidFill>
            <a:srgbClr val="A6CED7"/>
          </a:solidFill>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600" b="1">
                <a:solidFill>
                  <a:srgbClr val="000000"/>
                </a:solidFill>
                <a:latin typeface="Arial" panose="020B0604020202020204" pitchFamily="34" charset="0"/>
                <a:cs typeface="Arial" panose="020B0604020202020204" pitchFamily="34" charset="0"/>
              </a:defRPr>
            </a:lvl1pPr>
          </a:lstStyle>
          <a:p>
            <a:pPr>
              <a:defRPr/>
            </a:pPr>
            <a:fld id="{A739D426-F595-4564-8647-D65B976EC174}" type="slidenum">
              <a:rPr lang="en-US" altLang="en-US"/>
              <a:pPr>
                <a:defRPr/>
              </a:pPr>
              <a:t>‹#›</a:t>
            </a:fld>
            <a:endParaRPr lang="en-US" altLang="en-US"/>
          </a:p>
        </p:txBody>
      </p:sp>
    </p:spTree>
    <p:extLst>
      <p:ext uri="{BB962C8B-B14F-4D97-AF65-F5344CB8AC3E}">
        <p14:creationId xmlns:p14="http://schemas.microsoft.com/office/powerpoint/2010/main" val="2930409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0751" y="908723"/>
            <a:ext cx="10515600" cy="2852737"/>
          </a:xfrm>
          <a:prstGeom prst="rect">
            <a:avLst/>
          </a:prstGeom>
        </p:spPr>
        <p:txBody>
          <a:bodyPr anchor="b"/>
          <a:lstStyle>
            <a:lvl1pPr>
              <a:defRPr sz="4500"/>
            </a:lvl1pPr>
          </a:lstStyle>
          <a:p>
            <a:r>
              <a:rPr lang="en-US"/>
              <a:t>Click to edit Master title style</a:t>
            </a:r>
            <a:endParaRPr lang="en-CA"/>
          </a:p>
        </p:txBody>
      </p:sp>
      <p:sp>
        <p:nvSpPr>
          <p:cNvPr id="3" name="Text Placeholder 2"/>
          <p:cNvSpPr>
            <a:spLocks noGrp="1"/>
          </p:cNvSpPr>
          <p:nvPr>
            <p:ph type="body" idx="1"/>
          </p:nvPr>
        </p:nvSpPr>
        <p:spPr>
          <a:xfrm>
            <a:off x="920751" y="3933059"/>
            <a:ext cx="105156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976320" y="6381753"/>
            <a:ext cx="2743200" cy="365125"/>
          </a:xfrm>
          <a:prstGeom prst="rect">
            <a:avLst/>
          </a:prstGeom>
        </p:spPr>
        <p:txBody>
          <a:bodyPr/>
          <a:lstStyle/>
          <a:p>
            <a:endParaRPr lang="en-CA"/>
          </a:p>
        </p:txBody>
      </p:sp>
      <p:sp>
        <p:nvSpPr>
          <p:cNvPr id="5" name="Footer Placeholder 4"/>
          <p:cNvSpPr>
            <a:spLocks noGrp="1"/>
          </p:cNvSpPr>
          <p:nvPr>
            <p:ph type="ftr" sz="quarter" idx="11"/>
          </p:nvPr>
        </p:nvSpPr>
        <p:spPr>
          <a:xfrm>
            <a:off x="1775520" y="6381753"/>
            <a:ext cx="288032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BC73C339-9355-4711-A511-6D7AF587651F}" type="slidenum">
              <a:rPr lang="en-CA" smtClean="0"/>
              <a:t>‹#›</a:t>
            </a:fld>
            <a:endParaRPr lang="en-CA"/>
          </a:p>
        </p:txBody>
      </p:sp>
    </p:spTree>
    <p:extLst>
      <p:ext uri="{BB962C8B-B14F-4D97-AF65-F5344CB8AC3E}">
        <p14:creationId xmlns:p14="http://schemas.microsoft.com/office/powerpoint/2010/main" val="2984041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a:prstGeom prst="rect">
            <a:avLst/>
          </a:prstGeom>
        </p:spPr>
        <p:txBody>
          <a:bodyPr anchor="b"/>
          <a:lstStyle>
            <a:lvl1pPr>
              <a:defRPr sz="2400"/>
            </a:lvl1pPr>
          </a:lstStyle>
          <a:p>
            <a:r>
              <a:rPr lang="en-US"/>
              <a:t>Click to edit Master title style</a:t>
            </a:r>
            <a:endParaRPr lang="en-CA"/>
          </a:p>
        </p:txBody>
      </p:sp>
      <p:sp>
        <p:nvSpPr>
          <p:cNvPr id="3" name="Content Placeholder 2"/>
          <p:cNvSpPr>
            <a:spLocks noGrp="1"/>
          </p:cNvSpPr>
          <p:nvPr>
            <p:ph idx="1"/>
          </p:nvPr>
        </p:nvSpPr>
        <p:spPr>
          <a:xfrm>
            <a:off x="5183717" y="987428"/>
            <a:ext cx="6172200" cy="4745831"/>
          </a:xfrm>
          <a:prstGeom prst="rect">
            <a:avLst/>
          </a:prstGeom>
        </p:spPr>
        <p:txBody>
          <a:bodyPr/>
          <a:lstStyle>
            <a:lvl1pPr marL="257175" indent="-257175">
              <a:buFontTx/>
              <a:buBlip>
                <a:blip r:embed="rId2"/>
              </a:buBlip>
              <a:defRPr sz="2400"/>
            </a:lvl1pPr>
            <a:lvl2pPr marL="557213" indent="-214313">
              <a:buFontTx/>
              <a:buBlip>
                <a:blip r:embed="rId2"/>
              </a:buBlip>
              <a:defRPr sz="2100"/>
            </a:lvl2pPr>
            <a:lvl3pPr marL="857250" indent="-171450">
              <a:buFontTx/>
              <a:buBlip>
                <a:blip r:embed="rId2"/>
              </a:buBlip>
              <a:defRPr sz="1800"/>
            </a:lvl3pPr>
            <a:lvl4pPr marL="1200150" indent="-171450">
              <a:buFontTx/>
              <a:buBlip>
                <a:blip r:embed="rId2"/>
              </a:buBlip>
              <a:defRPr sz="1500"/>
            </a:lvl4pPr>
            <a:lvl5pPr marL="1543050" indent="-171450">
              <a:buFontTx/>
              <a:buBlip>
                <a:blip r:embed="rId2"/>
              </a:buBlip>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40319" y="2057400"/>
            <a:ext cx="3932767" cy="3675856"/>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9168341" y="6343987"/>
            <a:ext cx="2743200" cy="365125"/>
          </a:xfrm>
          <a:prstGeom prst="rect">
            <a:avLst/>
          </a:prstGeom>
        </p:spPr>
        <p:txBody>
          <a:bodyPr/>
          <a:lstStyle/>
          <a:p>
            <a:endParaRPr lang="en-CA"/>
          </a:p>
        </p:txBody>
      </p:sp>
      <p:sp>
        <p:nvSpPr>
          <p:cNvPr id="6" name="Footer Placeholder 5"/>
          <p:cNvSpPr>
            <a:spLocks noGrp="1"/>
          </p:cNvSpPr>
          <p:nvPr>
            <p:ph type="ftr" sz="quarter" idx="11"/>
          </p:nvPr>
        </p:nvSpPr>
        <p:spPr>
          <a:xfrm>
            <a:off x="1775520" y="6381753"/>
            <a:ext cx="288032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BC73C339-9355-4711-A511-6D7AF587651F}" type="slidenum">
              <a:rPr lang="en-CA" smtClean="0"/>
              <a:t>‹#›</a:t>
            </a:fld>
            <a:endParaRPr lang="en-CA"/>
          </a:p>
        </p:txBody>
      </p:sp>
    </p:spTree>
    <p:extLst>
      <p:ext uri="{BB962C8B-B14F-4D97-AF65-F5344CB8AC3E}">
        <p14:creationId xmlns:p14="http://schemas.microsoft.com/office/powerpoint/2010/main" val="2625537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a:prstGeom prst="rect">
            <a:avLst/>
          </a:prstGeom>
        </p:spPr>
        <p:txBody>
          <a:bodyPr anchor="b"/>
          <a:lstStyle>
            <a:lvl1pPr>
              <a:defRPr sz="2400"/>
            </a:lvl1pPr>
          </a:lstStyle>
          <a:p>
            <a:r>
              <a:rPr lang="en-US"/>
              <a:t>Click to edit Master title style</a:t>
            </a:r>
            <a:endParaRPr lang="en-CA"/>
          </a:p>
        </p:txBody>
      </p:sp>
      <p:sp>
        <p:nvSpPr>
          <p:cNvPr id="3" name="Picture Placeholder 2"/>
          <p:cNvSpPr>
            <a:spLocks noGrp="1"/>
          </p:cNvSpPr>
          <p:nvPr>
            <p:ph type="pic" idx="1"/>
          </p:nvPr>
        </p:nvSpPr>
        <p:spPr>
          <a:xfrm>
            <a:off x="5183717" y="987428"/>
            <a:ext cx="617220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p:cNvSpPr>
            <a:spLocks noGrp="1"/>
          </p:cNvSpPr>
          <p:nvPr>
            <p:ph type="body" sz="half" idx="2"/>
          </p:nvPr>
        </p:nvSpPr>
        <p:spPr>
          <a:xfrm>
            <a:off x="840319" y="2057400"/>
            <a:ext cx="393276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9072331" y="6356353"/>
            <a:ext cx="2743200" cy="365125"/>
          </a:xfrm>
          <a:prstGeom prst="rect">
            <a:avLst/>
          </a:prstGeom>
        </p:spPr>
        <p:txBody>
          <a:bodyPr/>
          <a:lstStyle/>
          <a:p>
            <a:endParaRPr lang="en-CA"/>
          </a:p>
        </p:txBody>
      </p:sp>
      <p:sp>
        <p:nvSpPr>
          <p:cNvPr id="6" name="Footer Placeholder 5"/>
          <p:cNvSpPr>
            <a:spLocks noGrp="1"/>
          </p:cNvSpPr>
          <p:nvPr>
            <p:ph type="ftr" sz="quarter" idx="11"/>
          </p:nvPr>
        </p:nvSpPr>
        <p:spPr>
          <a:xfrm>
            <a:off x="1775520" y="6364708"/>
            <a:ext cx="2784309"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BC73C339-9355-4711-A511-6D7AF587651F}" type="slidenum">
              <a:rPr lang="en-CA" smtClean="0"/>
              <a:t>‹#›</a:t>
            </a:fld>
            <a:endParaRPr lang="en-CA"/>
          </a:p>
        </p:txBody>
      </p:sp>
    </p:spTree>
    <p:extLst>
      <p:ext uri="{BB962C8B-B14F-4D97-AF65-F5344CB8AC3E}">
        <p14:creationId xmlns:p14="http://schemas.microsoft.com/office/powerpoint/2010/main" val="387074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1325563"/>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838200" y="1825628"/>
            <a:ext cx="10515600" cy="3907631"/>
          </a:xfrm>
          <a:prstGeom prst="rect">
            <a:avLst/>
          </a:prstGeom>
        </p:spPr>
        <p:txBody>
          <a:bodyPr vert="eaVert"/>
          <a:lstStyle>
            <a:lvl1pPr marL="257175" indent="-257175">
              <a:buFontTx/>
              <a:buBlip>
                <a:blip r:embed="rId2"/>
              </a:buBlip>
              <a:defRPr/>
            </a:lvl1pPr>
            <a:lvl2pPr marL="557213" indent="-214313">
              <a:buFontTx/>
              <a:buBlip>
                <a:blip r:embed="rId2"/>
              </a:buBlip>
              <a:defRPr/>
            </a:lvl2pPr>
            <a:lvl3pPr marL="857250" indent="-171450">
              <a:buFontTx/>
              <a:buBlip>
                <a:blip r:embed="rId2"/>
              </a:buBlip>
              <a:defRPr/>
            </a:lvl3pPr>
            <a:lvl4pPr marL="1200150" indent="-171450">
              <a:buFontTx/>
              <a:buBlip>
                <a:blip r:embed="rId2"/>
              </a:buBlip>
              <a:defRPr/>
            </a:lvl4pPr>
            <a:lvl5pPr marL="1543050" indent="-17145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9072331" y="6356352"/>
            <a:ext cx="2743200" cy="365125"/>
          </a:xfrm>
          <a:prstGeom prst="rect">
            <a:avLst/>
          </a:prstGeom>
        </p:spPr>
        <p:txBody>
          <a:bodyPr/>
          <a:lstStyle/>
          <a:p>
            <a:endParaRPr lang="en-CA"/>
          </a:p>
        </p:txBody>
      </p:sp>
      <p:sp>
        <p:nvSpPr>
          <p:cNvPr id="5" name="Footer Placeholder 4"/>
          <p:cNvSpPr>
            <a:spLocks noGrp="1"/>
          </p:cNvSpPr>
          <p:nvPr>
            <p:ph type="ftr" sz="quarter" idx="11"/>
          </p:nvPr>
        </p:nvSpPr>
        <p:spPr>
          <a:xfrm>
            <a:off x="1679509" y="6369053"/>
            <a:ext cx="2976331"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BC73C339-9355-4711-A511-6D7AF587651F}" type="slidenum">
              <a:rPr lang="en-CA" smtClean="0"/>
              <a:t>‹#›</a:t>
            </a:fld>
            <a:endParaRPr lang="en-CA"/>
          </a:p>
        </p:txBody>
      </p:sp>
    </p:spTree>
    <p:extLst>
      <p:ext uri="{BB962C8B-B14F-4D97-AF65-F5344CB8AC3E}">
        <p14:creationId xmlns:p14="http://schemas.microsoft.com/office/powerpoint/2010/main" val="29812172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49.xml"/><Relationship Id="rId7" Type="http://schemas.openxmlformats.org/officeDocument/2006/relationships/image" Target="../media/image1.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image" Target="../media/image2.jpeg"/><Relationship Id="rId5" Type="http://schemas.openxmlformats.org/officeDocument/2006/relationships/theme" Target="../theme/theme10.xml"/><Relationship Id="rId4" Type="http://schemas.openxmlformats.org/officeDocument/2006/relationships/slideLayout" Target="../slideLayouts/slideLayout50.xml"/><Relationship Id="rId9" Type="http://schemas.openxmlformats.org/officeDocument/2006/relationships/image" Target="../media/image15.pn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3.xml"/><Relationship Id="rId7" Type="http://schemas.openxmlformats.org/officeDocument/2006/relationships/image" Target="../media/image17.jpe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1.png"/><Relationship Id="rId5" Type="http://schemas.openxmlformats.org/officeDocument/2006/relationships/theme" Target="../theme/theme11.xml"/><Relationship Id="rId4" Type="http://schemas.openxmlformats.org/officeDocument/2006/relationships/slideLayout" Target="../slideLayouts/slideLayout5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6.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5.jpeg"/><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5.jpeg"/><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35.xml"/><Relationship Id="rId7"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41.xml"/><Relationship Id="rId7" Type="http://schemas.openxmlformats.org/officeDocument/2006/relationships/image" Target="../media/image11.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theme" Target="../theme/theme6.xml"/><Relationship Id="rId10" Type="http://schemas.openxmlformats.org/officeDocument/2006/relationships/image" Target="../media/image14.png"/><Relationship Id="rId4" Type="http://schemas.openxmlformats.org/officeDocument/2006/relationships/slideLayout" Target="../slideLayouts/slideLayout42.xml"/><Relationship Id="rId9" Type="http://schemas.openxmlformats.org/officeDocument/2006/relationships/image" Target="../media/image13.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7.xml"/><Relationship Id="rId1" Type="http://schemas.openxmlformats.org/officeDocument/2006/relationships/slideLayout" Target="../slideLayouts/slideLayout43.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theme" Target="../theme/theme8.xml"/><Relationship Id="rId1" Type="http://schemas.openxmlformats.org/officeDocument/2006/relationships/slideLayout" Target="../slideLayouts/slideLayout44.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heme" Target="../theme/theme9.xml"/><Relationship Id="rId7" Type="http://schemas.openxmlformats.org/officeDocument/2006/relationships/image" Target="../media/image12.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jpeg"/><Relationship Id="rId9"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232B31-928C-0BE2-8AD2-876B7B61B13B}"/>
              </a:ext>
            </a:extLst>
          </p:cNvPr>
          <p:cNvPicPr>
            <a:picLocks noChangeAspect="1"/>
          </p:cNvPicPr>
          <p:nvPr userDrawn="1"/>
        </p:nvPicPr>
        <p:blipFill>
          <a:blip r:embed="rId6"/>
          <a:srcRect/>
          <a:stretch/>
        </p:blipFill>
        <p:spPr>
          <a:xfrm>
            <a:off x="0" y="5926667"/>
            <a:ext cx="12192000" cy="931333"/>
          </a:xfrm>
          <a:prstGeom prst="rect">
            <a:avLst/>
          </a:prstGeom>
        </p:spPr>
      </p:pic>
      <p:pic>
        <p:nvPicPr>
          <p:cNvPr id="5" name="Picture 4">
            <a:extLst>
              <a:ext uri="{FF2B5EF4-FFF2-40B4-BE49-F238E27FC236}">
                <a16:creationId xmlns:a16="http://schemas.microsoft.com/office/drawing/2014/main" id="{65562048-D7F3-796C-E0F3-707AFAD6B077}"/>
              </a:ext>
            </a:extLst>
          </p:cNvPr>
          <p:cNvPicPr>
            <a:picLocks noChangeAspect="1"/>
          </p:cNvPicPr>
          <p:nvPr userDrawn="1"/>
        </p:nvPicPr>
        <p:blipFill rotWithShape="1">
          <a:blip r:embed="rId7"/>
          <a:srcRect t="36718"/>
          <a:stretch/>
        </p:blipFill>
        <p:spPr>
          <a:xfrm>
            <a:off x="-2646" y="0"/>
            <a:ext cx="12197291" cy="503853"/>
          </a:xfrm>
          <a:prstGeom prst="rect">
            <a:avLst/>
          </a:prstGeom>
        </p:spPr>
      </p:pic>
    </p:spTree>
    <p:extLst>
      <p:ext uri="{BB962C8B-B14F-4D97-AF65-F5344CB8AC3E}">
        <p14:creationId xmlns:p14="http://schemas.microsoft.com/office/powerpoint/2010/main" val="4216625249"/>
      </p:ext>
    </p:extLst>
  </p:cSld>
  <p:clrMap bg1="lt1" tx1="dk1" bg2="lt2" tx2="dk2" accent1="accent1" accent2="accent2" accent3="accent3" accent4="accent4" accent5="accent5" accent6="accent6" hlink="hlink" folHlink="folHlink"/>
  <p:sldLayoutIdLst>
    <p:sldLayoutId id="2147483675" r:id="rId1"/>
    <p:sldLayoutId id="2147483679" r:id="rId2"/>
    <p:sldLayoutId id="2147483680" r:id="rId3"/>
    <p:sldLayoutId id="2147483681" r:id="rId4"/>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44CD5E2-9512-3411-3733-9A09062E8849}"/>
              </a:ext>
            </a:extLst>
          </p:cNvPr>
          <p:cNvPicPr>
            <a:picLocks noChangeAspect="1"/>
          </p:cNvPicPr>
          <p:nvPr userDrawn="1"/>
        </p:nvPicPr>
        <p:blipFill>
          <a:blip r:embed="rId6"/>
          <a:stretch>
            <a:fillRect/>
          </a:stretch>
        </p:blipFill>
        <p:spPr>
          <a:xfrm>
            <a:off x="0" y="0"/>
            <a:ext cx="12179336" cy="795040"/>
          </a:xfrm>
          <a:prstGeom prst="rect">
            <a:avLst/>
          </a:prstGeom>
        </p:spPr>
      </p:pic>
      <p:pic>
        <p:nvPicPr>
          <p:cNvPr id="2" name="Picture 1">
            <a:extLst>
              <a:ext uri="{FF2B5EF4-FFF2-40B4-BE49-F238E27FC236}">
                <a16:creationId xmlns:a16="http://schemas.microsoft.com/office/drawing/2014/main" id="{76232B31-928C-0BE2-8AD2-876B7B61B13B}"/>
              </a:ext>
            </a:extLst>
          </p:cNvPr>
          <p:cNvPicPr>
            <a:picLocks noChangeAspect="1"/>
          </p:cNvPicPr>
          <p:nvPr userDrawn="1"/>
        </p:nvPicPr>
        <p:blipFill>
          <a:blip r:embed="rId7"/>
          <a:srcRect/>
          <a:stretch/>
        </p:blipFill>
        <p:spPr>
          <a:xfrm>
            <a:off x="0" y="5926667"/>
            <a:ext cx="12192000" cy="931333"/>
          </a:xfrm>
          <a:prstGeom prst="rect">
            <a:avLst/>
          </a:prstGeom>
        </p:spPr>
      </p:pic>
      <p:pic>
        <p:nvPicPr>
          <p:cNvPr id="6" name="Picture 5">
            <a:extLst>
              <a:ext uri="{FF2B5EF4-FFF2-40B4-BE49-F238E27FC236}">
                <a16:creationId xmlns:a16="http://schemas.microsoft.com/office/drawing/2014/main" id="{0F6A4329-020C-5ED7-23A5-3F069052FAA0}"/>
              </a:ext>
            </a:extLst>
          </p:cNvPr>
          <p:cNvPicPr>
            <a:picLocks noChangeAspect="1"/>
          </p:cNvPicPr>
          <p:nvPr userDrawn="1"/>
        </p:nvPicPr>
        <p:blipFill>
          <a:blip r:embed="rId8"/>
          <a:stretch>
            <a:fillRect/>
          </a:stretch>
        </p:blipFill>
        <p:spPr>
          <a:xfrm>
            <a:off x="2051825" y="310696"/>
            <a:ext cx="6570649" cy="484344"/>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0B21187E-DFC7-7259-3EC1-1AC98E678FC2}"/>
              </a:ext>
            </a:extLst>
          </p:cNvPr>
          <p:cNvPicPr>
            <a:picLocks noChangeAspect="1"/>
          </p:cNvPicPr>
          <p:nvPr userDrawn="1"/>
        </p:nvPicPr>
        <p:blipFill>
          <a:blip r:embed="rId9"/>
          <a:stretch>
            <a:fillRect/>
          </a:stretch>
        </p:blipFill>
        <p:spPr>
          <a:xfrm>
            <a:off x="359112" y="57862"/>
            <a:ext cx="523075" cy="679317"/>
          </a:xfrm>
          <a:prstGeom prst="rect">
            <a:avLst/>
          </a:prstGeom>
        </p:spPr>
      </p:pic>
    </p:spTree>
    <p:extLst>
      <p:ext uri="{BB962C8B-B14F-4D97-AF65-F5344CB8AC3E}">
        <p14:creationId xmlns:p14="http://schemas.microsoft.com/office/powerpoint/2010/main" val="4118772733"/>
      </p:ext>
    </p:extLst>
  </p:cSld>
  <p:clrMap bg1="lt1" tx1="dk1" bg2="lt2" tx2="dk2" accent1="accent1" accent2="accent2" accent3="accent3" accent4="accent4" accent5="accent5" accent6="accent6" hlink="hlink" folHlink="folHlink"/>
  <p:sldLayoutIdLst>
    <p:sldLayoutId id="2147483740" r:id="rId1"/>
    <p:sldLayoutId id="2147483742" r:id="rId2"/>
    <p:sldLayoutId id="2147483743" r:id="rId3"/>
    <p:sldLayoutId id="2147483754" r:id="rId4"/>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a:extLst>
              <a:ext uri="{FF2B5EF4-FFF2-40B4-BE49-F238E27FC236}">
                <a16:creationId xmlns:a16="http://schemas.microsoft.com/office/drawing/2014/main" id="{2A027C7B-9BF7-ED68-EB4D-BF5311EC746D}"/>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0" y="5926138"/>
            <a:ext cx="121920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4">
            <a:extLst>
              <a:ext uri="{FF2B5EF4-FFF2-40B4-BE49-F238E27FC236}">
                <a16:creationId xmlns:a16="http://schemas.microsoft.com/office/drawing/2014/main" id="{E579660D-1256-2636-5A08-8D52ADA7E33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t="36719"/>
          <a:stretch>
            <a:fillRect/>
          </a:stretch>
        </p:blipFill>
        <p:spPr bwMode="auto">
          <a:xfrm>
            <a:off x="-3175" y="0"/>
            <a:ext cx="121983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0400389"/>
      </p:ext>
    </p:extLst>
  </p:cSld>
  <p:clrMap bg1="lt1" tx1="dk1" bg2="lt2" tx2="dk2" accent1="accent1" accent2="accent2" accent3="accent3" accent4="accent4" accent5="accent5" accent6="accent6" hlink="hlink" folHlink="folHlink"/>
  <p:sldLayoutIdLst>
    <p:sldLayoutId id="2147483745" r:id="rId1"/>
    <p:sldLayoutId id="2147483750" r:id="rId2"/>
    <p:sldLayoutId id="2147483751" r:id="rId3"/>
    <p:sldLayoutId id="2147483753" r:id="rId4"/>
  </p:sldLayoutIdLst>
  <p:hf hdr="0" ftr="0" dt="0"/>
  <p:txStyles>
    <p:titleStyle>
      <a:lvl1pPr algn="ctr" defTabSz="608013" rtl="0" fontAlgn="base">
        <a:spcBef>
          <a:spcPct val="0"/>
        </a:spcBef>
        <a:spcAft>
          <a:spcPct val="0"/>
        </a:spcAft>
        <a:defRPr sz="5800" kern="1200">
          <a:solidFill>
            <a:schemeClr val="tx1"/>
          </a:solidFill>
          <a:latin typeface="+mj-lt"/>
          <a:ea typeface="+mj-ea"/>
          <a:cs typeface="+mj-cs"/>
        </a:defRPr>
      </a:lvl1pPr>
      <a:lvl2pPr algn="ctr" defTabSz="608013" rtl="0" fontAlgn="base">
        <a:spcBef>
          <a:spcPct val="0"/>
        </a:spcBef>
        <a:spcAft>
          <a:spcPct val="0"/>
        </a:spcAft>
        <a:defRPr sz="5800">
          <a:solidFill>
            <a:schemeClr val="tx1"/>
          </a:solidFill>
          <a:latin typeface="Calibri" panose="020F0502020204030204" pitchFamily="34" charset="0"/>
        </a:defRPr>
      </a:lvl2pPr>
      <a:lvl3pPr algn="ctr" defTabSz="608013" rtl="0" fontAlgn="base">
        <a:spcBef>
          <a:spcPct val="0"/>
        </a:spcBef>
        <a:spcAft>
          <a:spcPct val="0"/>
        </a:spcAft>
        <a:defRPr sz="5800">
          <a:solidFill>
            <a:schemeClr val="tx1"/>
          </a:solidFill>
          <a:latin typeface="Calibri" panose="020F0502020204030204" pitchFamily="34" charset="0"/>
        </a:defRPr>
      </a:lvl3pPr>
      <a:lvl4pPr algn="ctr" defTabSz="608013" rtl="0" fontAlgn="base">
        <a:spcBef>
          <a:spcPct val="0"/>
        </a:spcBef>
        <a:spcAft>
          <a:spcPct val="0"/>
        </a:spcAft>
        <a:defRPr sz="5800">
          <a:solidFill>
            <a:schemeClr val="tx1"/>
          </a:solidFill>
          <a:latin typeface="Calibri" panose="020F0502020204030204" pitchFamily="34" charset="0"/>
        </a:defRPr>
      </a:lvl4pPr>
      <a:lvl5pPr algn="ctr" defTabSz="608013" rtl="0" fontAlgn="base">
        <a:spcBef>
          <a:spcPct val="0"/>
        </a:spcBef>
        <a:spcAft>
          <a:spcPct val="0"/>
        </a:spcAft>
        <a:defRPr sz="5800">
          <a:solidFill>
            <a:schemeClr val="tx1"/>
          </a:solidFill>
          <a:latin typeface="Calibri" panose="020F0502020204030204" pitchFamily="34" charset="0"/>
        </a:defRPr>
      </a:lvl5pPr>
      <a:lvl6pPr marL="457200" algn="ctr" defTabSz="608013" rtl="0" fontAlgn="base">
        <a:spcBef>
          <a:spcPct val="0"/>
        </a:spcBef>
        <a:spcAft>
          <a:spcPct val="0"/>
        </a:spcAft>
        <a:defRPr sz="5800">
          <a:solidFill>
            <a:schemeClr val="tx1"/>
          </a:solidFill>
          <a:latin typeface="Calibri" panose="020F0502020204030204" pitchFamily="34" charset="0"/>
        </a:defRPr>
      </a:lvl6pPr>
      <a:lvl7pPr marL="914400" algn="ctr" defTabSz="608013" rtl="0" fontAlgn="base">
        <a:spcBef>
          <a:spcPct val="0"/>
        </a:spcBef>
        <a:spcAft>
          <a:spcPct val="0"/>
        </a:spcAft>
        <a:defRPr sz="5800">
          <a:solidFill>
            <a:schemeClr val="tx1"/>
          </a:solidFill>
          <a:latin typeface="Calibri" panose="020F0502020204030204" pitchFamily="34" charset="0"/>
        </a:defRPr>
      </a:lvl7pPr>
      <a:lvl8pPr marL="1371600" algn="ctr" defTabSz="608013" rtl="0" fontAlgn="base">
        <a:spcBef>
          <a:spcPct val="0"/>
        </a:spcBef>
        <a:spcAft>
          <a:spcPct val="0"/>
        </a:spcAft>
        <a:defRPr sz="5800">
          <a:solidFill>
            <a:schemeClr val="tx1"/>
          </a:solidFill>
          <a:latin typeface="Calibri" panose="020F0502020204030204" pitchFamily="34" charset="0"/>
        </a:defRPr>
      </a:lvl8pPr>
      <a:lvl9pPr marL="1828800" algn="ctr" defTabSz="608013" rtl="0" fontAlgn="base">
        <a:spcBef>
          <a:spcPct val="0"/>
        </a:spcBef>
        <a:spcAft>
          <a:spcPct val="0"/>
        </a:spcAft>
        <a:defRPr sz="5800">
          <a:solidFill>
            <a:schemeClr val="tx1"/>
          </a:solidFill>
          <a:latin typeface="Calibri" panose="020F0502020204030204" pitchFamily="34" charset="0"/>
        </a:defRPr>
      </a:lvl9pPr>
    </p:titleStyle>
    <p:bodyStyle>
      <a:lvl1pPr marL="455613" indent="-455613" algn="l" defTabSz="608013" rtl="0" fontAlgn="base">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9013" indent="-379413" algn="l" defTabSz="608013" rtl="0" fontAlgn="base">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2413" indent="-303213" algn="l" defTabSz="608013"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2013" indent="-303213" algn="l" defTabSz="608013" rtl="0" fontAlgn="base">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1613" indent="-303213" algn="l" defTabSz="608013" rtl="0" fontAlgn="base">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sldNum" sz="quarter" idx="4"/>
          </p:nvPr>
        </p:nvSpPr>
        <p:spPr bwMode="auto">
          <a:xfrm>
            <a:off x="4756151" y="6381753"/>
            <a:ext cx="28448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050" smtClean="0">
                <a:solidFill>
                  <a:srgbClr val="000000"/>
                </a:solidFill>
                <a:latin typeface="Times New Roman" panose="02020603050405020304" pitchFamily="18" charset="0"/>
              </a:defRPr>
            </a:lvl1pPr>
          </a:lstStyle>
          <a:p>
            <a:pPr>
              <a:defRPr/>
            </a:pPr>
            <a:fld id="{FE3D37BC-2D77-4FC7-98F3-C49D8AFEE382}" type="slidenum">
              <a:rPr lang="en-CA" altLang="en-US"/>
              <a:pPr>
                <a:defRPr/>
              </a:pPr>
              <a:t>‹#›</a:t>
            </a:fld>
            <a:endParaRPr lang="en-CA" altLang="en-US"/>
          </a:p>
        </p:txBody>
      </p:sp>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31372" y="5878458"/>
            <a:ext cx="810613" cy="789721"/>
          </a:xfrm>
          <a:prstGeom prst="rect">
            <a:avLst/>
          </a:prstGeom>
        </p:spPr>
      </p:pic>
    </p:spTree>
    <p:extLst>
      <p:ext uri="{BB962C8B-B14F-4D97-AF65-F5344CB8AC3E}">
        <p14:creationId xmlns:p14="http://schemas.microsoft.com/office/powerpoint/2010/main" val="297327935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hf hdr="0" ft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itchFamily="34" charset="0"/>
        </a:defRPr>
      </a:lvl2pPr>
      <a:lvl3pPr algn="ctr" rtl="0" eaLnBrk="0" fontAlgn="base" hangingPunct="0">
        <a:spcBef>
          <a:spcPct val="0"/>
        </a:spcBef>
        <a:spcAft>
          <a:spcPct val="0"/>
        </a:spcAft>
        <a:defRPr sz="3300">
          <a:solidFill>
            <a:schemeClr val="tx2"/>
          </a:solidFill>
          <a:latin typeface="Arial" pitchFamily="34" charset="0"/>
        </a:defRPr>
      </a:lvl3pPr>
      <a:lvl4pPr algn="ctr" rtl="0" eaLnBrk="0" fontAlgn="base" hangingPunct="0">
        <a:spcBef>
          <a:spcPct val="0"/>
        </a:spcBef>
        <a:spcAft>
          <a:spcPct val="0"/>
        </a:spcAft>
        <a:defRPr sz="3300">
          <a:solidFill>
            <a:schemeClr val="tx2"/>
          </a:solidFill>
          <a:latin typeface="Arial" pitchFamily="34" charset="0"/>
        </a:defRPr>
      </a:lvl4pPr>
      <a:lvl5pPr algn="ctr" rtl="0" eaLnBrk="0" fontAlgn="base" hangingPunct="0">
        <a:spcBef>
          <a:spcPct val="0"/>
        </a:spcBef>
        <a:spcAft>
          <a:spcPct val="0"/>
        </a:spcAft>
        <a:defRPr sz="3300">
          <a:solidFill>
            <a:schemeClr val="tx2"/>
          </a:solidFill>
          <a:latin typeface="Arial" pitchFamily="34" charset="0"/>
        </a:defRPr>
      </a:lvl5pPr>
      <a:lvl6pPr marL="342900" algn="ctr" rtl="0" fontAlgn="base">
        <a:spcBef>
          <a:spcPct val="0"/>
        </a:spcBef>
        <a:spcAft>
          <a:spcPct val="0"/>
        </a:spcAft>
        <a:defRPr sz="3300">
          <a:solidFill>
            <a:schemeClr val="tx2"/>
          </a:solidFill>
          <a:latin typeface="Arial" pitchFamily="34" charset="0"/>
        </a:defRPr>
      </a:lvl6pPr>
      <a:lvl7pPr marL="685800" algn="ctr" rtl="0" fontAlgn="base">
        <a:spcBef>
          <a:spcPct val="0"/>
        </a:spcBef>
        <a:spcAft>
          <a:spcPct val="0"/>
        </a:spcAft>
        <a:defRPr sz="3300">
          <a:solidFill>
            <a:schemeClr val="tx2"/>
          </a:solidFill>
          <a:latin typeface="Arial" pitchFamily="34" charset="0"/>
        </a:defRPr>
      </a:lvl7pPr>
      <a:lvl8pPr marL="1028700" algn="ctr" rtl="0" fontAlgn="base">
        <a:spcBef>
          <a:spcPct val="0"/>
        </a:spcBef>
        <a:spcAft>
          <a:spcPct val="0"/>
        </a:spcAft>
        <a:defRPr sz="3300">
          <a:solidFill>
            <a:schemeClr val="tx2"/>
          </a:solidFill>
          <a:latin typeface="Arial" pitchFamily="34" charset="0"/>
        </a:defRPr>
      </a:lvl8pPr>
      <a:lvl9pPr marL="1371600" algn="ctr" rtl="0" fontAlgn="base">
        <a:spcBef>
          <a:spcPct val="0"/>
        </a:spcBef>
        <a:spcAft>
          <a:spcPct val="0"/>
        </a:spcAft>
        <a:defRPr sz="3300">
          <a:solidFill>
            <a:schemeClr val="tx2"/>
          </a:solidFill>
          <a:latin typeface="Arial"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92E4C10-46FA-5D7F-C437-316952A776B0}"/>
              </a:ext>
            </a:extLst>
          </p:cNvPr>
          <p:cNvSpPr>
            <a:spLocks noGrp="1" noChangeArrowheads="1"/>
          </p:cNvSpPr>
          <p:nvPr>
            <p:ph type="sldNum" sz="quarter" idx="4"/>
          </p:nvPr>
        </p:nvSpPr>
        <p:spPr bwMode="auto">
          <a:xfrm>
            <a:off x="4756151" y="6381751"/>
            <a:ext cx="2844800" cy="352425"/>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smtClean="0">
                <a:solidFill>
                  <a:srgbClr val="000000"/>
                </a:solidFill>
                <a:latin typeface="Times New Roman" panose="02020603050405020304" pitchFamily="18" charset="0"/>
              </a:defRPr>
            </a:lvl1pPr>
          </a:lstStyle>
          <a:p>
            <a:pPr>
              <a:defRPr/>
            </a:pPr>
            <a:fld id="{AEB8740C-26A9-4A1E-A6FB-40C5A05C4DD1}" type="slidenum">
              <a:rPr lang="en-CA" altLang="en-US"/>
              <a:pPr>
                <a:defRPr/>
              </a:pPr>
              <a:t>‹#›</a:t>
            </a:fld>
            <a:endParaRPr lang="en-CA" altLang="en-US"/>
          </a:p>
        </p:txBody>
      </p:sp>
      <p:pic>
        <p:nvPicPr>
          <p:cNvPr id="1027" name="Picture 1">
            <a:extLst>
              <a:ext uri="{FF2B5EF4-FFF2-40B4-BE49-F238E27FC236}">
                <a16:creationId xmlns:a16="http://schemas.microsoft.com/office/drawing/2014/main" id="{DFBEC888-F1E4-EA30-A670-7F0955384754}"/>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31801" y="5878514"/>
            <a:ext cx="810684"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67284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sldNum" sz="quarter" idx="4"/>
          </p:nvPr>
        </p:nvSpPr>
        <p:spPr bwMode="auto">
          <a:xfrm>
            <a:off x="4756151" y="6381752"/>
            <a:ext cx="2844801"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smtClean="0">
                <a:solidFill>
                  <a:srgbClr val="000000"/>
                </a:solidFill>
                <a:latin typeface="Times New Roman" panose="02020603050405020304" pitchFamily="18" charset="0"/>
              </a:defRPr>
            </a:lvl1pPr>
          </a:lstStyle>
          <a:p>
            <a:pPr fontAlgn="base">
              <a:spcBef>
                <a:spcPct val="0"/>
              </a:spcBef>
              <a:spcAft>
                <a:spcPct val="0"/>
              </a:spcAft>
              <a:defRPr/>
            </a:pPr>
            <a:fld id="{FE3D37BC-2D77-4FC7-98F3-C49D8AFEE382}" type="slidenum">
              <a:rPr lang="en-CA" altLang="en-US" smtClean="0">
                <a:cs typeface="Arial" panose="020B0604020202020204" pitchFamily="34" charset="0"/>
              </a:rPr>
              <a:pPr fontAlgn="base">
                <a:spcBef>
                  <a:spcPct val="0"/>
                </a:spcBef>
                <a:spcAft>
                  <a:spcPct val="0"/>
                </a:spcAft>
                <a:defRPr/>
              </a:pPr>
              <a:t>‹#›</a:t>
            </a:fld>
            <a:endParaRPr lang="en-CA" altLang="en-US">
              <a:cs typeface="Arial" panose="020B0604020202020204" pitchFamily="34" charset="0"/>
            </a:endParaRPr>
          </a:p>
        </p:txBody>
      </p:sp>
      <p:pic>
        <p:nvPicPr>
          <p:cNvPr id="2" name="Picture 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31371" y="5878455"/>
            <a:ext cx="810614" cy="789721"/>
          </a:xfrm>
          <a:prstGeom prst="rect">
            <a:avLst/>
          </a:prstGeom>
        </p:spPr>
      </p:pic>
    </p:spTree>
    <p:extLst>
      <p:ext uri="{BB962C8B-B14F-4D97-AF65-F5344CB8AC3E}">
        <p14:creationId xmlns:p14="http://schemas.microsoft.com/office/powerpoint/2010/main" val="164397494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196" algn="ctr" rtl="0" fontAlgn="base">
        <a:spcBef>
          <a:spcPct val="0"/>
        </a:spcBef>
        <a:spcAft>
          <a:spcPct val="0"/>
        </a:spcAft>
        <a:defRPr sz="4400">
          <a:solidFill>
            <a:schemeClr val="tx2"/>
          </a:solidFill>
          <a:latin typeface="Arial" pitchFamily="34" charset="0"/>
        </a:defRPr>
      </a:lvl6pPr>
      <a:lvl7pPr marL="914391" algn="ctr" rtl="0" fontAlgn="base">
        <a:spcBef>
          <a:spcPct val="0"/>
        </a:spcBef>
        <a:spcAft>
          <a:spcPct val="0"/>
        </a:spcAft>
        <a:defRPr sz="4400">
          <a:solidFill>
            <a:schemeClr val="tx2"/>
          </a:solidFill>
          <a:latin typeface="Arial" pitchFamily="34" charset="0"/>
        </a:defRPr>
      </a:lvl7pPr>
      <a:lvl8pPr marL="1371587" algn="ctr" rtl="0" fontAlgn="base">
        <a:spcBef>
          <a:spcPct val="0"/>
        </a:spcBef>
        <a:spcAft>
          <a:spcPct val="0"/>
        </a:spcAft>
        <a:defRPr sz="4400">
          <a:solidFill>
            <a:schemeClr val="tx2"/>
          </a:solidFill>
          <a:latin typeface="Arial" pitchFamily="34" charset="0"/>
        </a:defRPr>
      </a:lvl8pPr>
      <a:lvl9pPr marL="1828783" algn="ctr" rtl="0" fontAlgn="base">
        <a:spcBef>
          <a:spcPct val="0"/>
        </a:spcBef>
        <a:spcAft>
          <a:spcPct val="0"/>
        </a:spcAft>
        <a:defRPr sz="4400">
          <a:solidFill>
            <a:schemeClr val="tx2"/>
          </a:solidFill>
          <a:latin typeface="Arial" pitchFamily="34" charset="0"/>
        </a:defRPr>
      </a:lvl9pPr>
    </p:titleStyle>
    <p:bodyStyle>
      <a:lvl1pPr marL="342897" indent="-342897" algn="l" rtl="0" eaLnBrk="0" fontAlgn="base" hangingPunct="0">
        <a:spcBef>
          <a:spcPct val="20000"/>
        </a:spcBef>
        <a:spcAft>
          <a:spcPct val="0"/>
        </a:spcAft>
        <a:buChar char="•"/>
        <a:defRPr sz="3200">
          <a:solidFill>
            <a:schemeClr val="tx1"/>
          </a:solidFill>
          <a:latin typeface="+mn-lt"/>
          <a:ea typeface="+mn-ea"/>
          <a:cs typeface="+mn-cs"/>
        </a:defRPr>
      </a:lvl1pPr>
      <a:lvl2pPr marL="742943" indent="-285747" algn="l" rtl="0" eaLnBrk="0" fontAlgn="base" hangingPunct="0">
        <a:spcBef>
          <a:spcPct val="20000"/>
        </a:spcBef>
        <a:spcAft>
          <a:spcPct val="0"/>
        </a:spcAft>
        <a:buChar char="–"/>
        <a:defRPr sz="2800">
          <a:solidFill>
            <a:schemeClr val="tx1"/>
          </a:solidFill>
          <a:latin typeface="+mn-lt"/>
        </a:defRPr>
      </a:lvl2pPr>
      <a:lvl3pPr marL="1142989" indent="-228598" algn="l" rtl="0" eaLnBrk="0" fontAlgn="base" hangingPunct="0">
        <a:spcBef>
          <a:spcPct val="20000"/>
        </a:spcBef>
        <a:spcAft>
          <a:spcPct val="0"/>
        </a:spcAft>
        <a:buChar char="•"/>
        <a:defRPr sz="2400">
          <a:solidFill>
            <a:schemeClr val="tx1"/>
          </a:solidFill>
          <a:latin typeface="+mn-lt"/>
        </a:defRPr>
      </a:lvl3pPr>
      <a:lvl4pPr marL="1600185" indent="-228598" algn="l" rtl="0" eaLnBrk="0" fontAlgn="base" hangingPunct="0">
        <a:spcBef>
          <a:spcPct val="20000"/>
        </a:spcBef>
        <a:spcAft>
          <a:spcPct val="0"/>
        </a:spcAft>
        <a:buChar char="–"/>
        <a:defRPr sz="2000">
          <a:solidFill>
            <a:schemeClr val="tx1"/>
          </a:solidFill>
          <a:latin typeface="+mn-lt"/>
        </a:defRPr>
      </a:lvl4pPr>
      <a:lvl5pPr marL="2057380" indent="-228598" algn="l" rtl="0" eaLnBrk="0" fontAlgn="base" hangingPunct="0">
        <a:spcBef>
          <a:spcPct val="20000"/>
        </a:spcBef>
        <a:spcAft>
          <a:spcPct val="0"/>
        </a:spcAft>
        <a:buChar char="»"/>
        <a:defRPr sz="2000">
          <a:solidFill>
            <a:schemeClr val="tx1"/>
          </a:solidFill>
          <a:latin typeface="+mn-lt"/>
        </a:defRPr>
      </a:lvl5pPr>
      <a:lvl6pPr marL="2514576" indent="-228598" algn="l" rtl="0" fontAlgn="base">
        <a:spcBef>
          <a:spcPct val="20000"/>
        </a:spcBef>
        <a:spcAft>
          <a:spcPct val="0"/>
        </a:spcAft>
        <a:buChar char="»"/>
        <a:defRPr sz="2000">
          <a:solidFill>
            <a:schemeClr val="tx1"/>
          </a:solidFill>
          <a:latin typeface="+mn-lt"/>
        </a:defRPr>
      </a:lvl6pPr>
      <a:lvl7pPr marL="2971772" indent="-228598" algn="l" rtl="0" fontAlgn="base">
        <a:spcBef>
          <a:spcPct val="20000"/>
        </a:spcBef>
        <a:spcAft>
          <a:spcPct val="0"/>
        </a:spcAft>
        <a:buChar char="»"/>
        <a:defRPr sz="2000">
          <a:solidFill>
            <a:schemeClr val="tx1"/>
          </a:solidFill>
          <a:latin typeface="+mn-lt"/>
        </a:defRPr>
      </a:lvl7pPr>
      <a:lvl8pPr marL="3428967" indent="-228598" algn="l" rtl="0" fontAlgn="base">
        <a:spcBef>
          <a:spcPct val="20000"/>
        </a:spcBef>
        <a:spcAft>
          <a:spcPct val="0"/>
        </a:spcAft>
        <a:buChar char="»"/>
        <a:defRPr sz="2000">
          <a:solidFill>
            <a:schemeClr val="tx1"/>
          </a:solidFill>
          <a:latin typeface="+mn-lt"/>
        </a:defRPr>
      </a:lvl8pPr>
      <a:lvl9pPr marL="3886163" indent="-228598"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3"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4" algn="l" defTabSz="914391" rtl="0" eaLnBrk="1" latinLnBrk="0" hangingPunct="1">
        <a:defRPr sz="1800" kern="1200">
          <a:solidFill>
            <a:schemeClr val="tx1"/>
          </a:solidFill>
          <a:latin typeface="+mn-lt"/>
          <a:ea typeface="+mn-ea"/>
          <a:cs typeface="+mn-cs"/>
        </a:defRPr>
      </a:lvl7pPr>
      <a:lvl8pPr marL="3200370" algn="l" defTabSz="914391" rtl="0" eaLnBrk="1" latinLnBrk="0" hangingPunct="1">
        <a:defRPr sz="1800" kern="1200">
          <a:solidFill>
            <a:schemeClr val="tx1"/>
          </a:solidFill>
          <a:latin typeface="+mn-lt"/>
          <a:ea typeface="+mn-ea"/>
          <a:cs typeface="+mn-cs"/>
        </a:defRPr>
      </a:lvl8pPr>
      <a:lvl9pPr marL="3657565" algn="l" defTabSz="91439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29286"/>
            <a:ext cx="12192000" cy="6863583"/>
          </a:xfrm>
          <a:prstGeom prst="rect">
            <a:avLst/>
          </a:prstGeom>
        </p:spPr>
      </p:pic>
      <p:sp>
        <p:nvSpPr>
          <p:cNvPr id="13" name="Title Placeholder 1"/>
          <p:cNvSpPr>
            <a:spLocks noGrp="1"/>
          </p:cNvSpPr>
          <p:nvPr>
            <p:ph type="title"/>
          </p:nvPr>
        </p:nvSpPr>
        <p:spPr>
          <a:xfrm>
            <a:off x="431586" y="1177934"/>
            <a:ext cx="11328829" cy="461729"/>
          </a:xfrm>
          <a:prstGeom prst="rect">
            <a:avLst/>
          </a:prstGeom>
        </p:spPr>
        <p:txBody>
          <a:bodyPr vert="horz" lIns="91440" tIns="45720" rIns="91440" bIns="45720" rtlCol="0" anchor="ctr">
            <a:spAutoFit/>
          </a:bodyPr>
          <a:lstStyle/>
          <a:p>
            <a:r>
              <a:rPr lang="en-US"/>
              <a:t>Click to edit Master title style</a:t>
            </a:r>
          </a:p>
        </p:txBody>
      </p:sp>
      <p:sp>
        <p:nvSpPr>
          <p:cNvPr id="4" name="Date Placeholder 3"/>
          <p:cNvSpPr>
            <a:spLocks noGrp="1"/>
          </p:cNvSpPr>
          <p:nvPr>
            <p:ph type="dt" sz="half" idx="2"/>
          </p:nvPr>
        </p:nvSpPr>
        <p:spPr>
          <a:xfrm>
            <a:off x="273153" y="6379556"/>
            <a:ext cx="2743200" cy="486833"/>
          </a:xfrm>
          <a:prstGeom prst="rect">
            <a:avLst/>
          </a:prstGeom>
        </p:spPr>
        <p:txBody>
          <a:bodyPr/>
          <a:lstStyle>
            <a:lvl1pPr>
              <a:defRPr sz="1600"/>
            </a:lvl1pPr>
          </a:lstStyle>
          <a:p>
            <a:endParaRPr lang="en-US"/>
          </a:p>
        </p:txBody>
      </p:sp>
      <p:sp>
        <p:nvSpPr>
          <p:cNvPr id="5" name="Footer Placeholder 4"/>
          <p:cNvSpPr>
            <a:spLocks noGrp="1"/>
          </p:cNvSpPr>
          <p:nvPr>
            <p:ph type="ftr" sz="quarter" idx="3"/>
          </p:nvPr>
        </p:nvSpPr>
        <p:spPr>
          <a:xfrm>
            <a:off x="3880383" y="6379556"/>
            <a:ext cx="4114800" cy="486833"/>
          </a:xfrm>
          <a:prstGeom prst="rect">
            <a:avLst/>
          </a:prstGeom>
        </p:spPr>
        <p:txBody>
          <a:bodyPr/>
          <a:lstStyle>
            <a:lvl1pPr>
              <a:defRPr sz="1600"/>
            </a:lvl1pPr>
          </a:lstStyle>
          <a:p>
            <a:endParaRPr lang="en-US"/>
          </a:p>
        </p:txBody>
      </p:sp>
      <p:sp>
        <p:nvSpPr>
          <p:cNvPr id="8" name="Slide Number Placeholder 3"/>
          <p:cNvSpPr>
            <a:spLocks noGrp="1"/>
          </p:cNvSpPr>
          <p:nvPr>
            <p:ph type="sldNum" sz="quarter" idx="4"/>
          </p:nvPr>
        </p:nvSpPr>
        <p:spPr bwMode="auto">
          <a:xfrm>
            <a:off x="10916181" y="6385437"/>
            <a:ext cx="685800" cy="4868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333">
                <a:solidFill>
                  <a:srgbClr val="6F90B8"/>
                </a:solidFill>
              </a:defRPr>
            </a:lvl1pPr>
          </a:lstStyle>
          <a:p>
            <a:fld id="{AE7D740E-1E6B-4E4A-8A8A-725E17C809DF}" type="slidenum">
              <a:rPr lang="en-CA" altLang="en-US"/>
              <a:pPr/>
              <a:t>‹#›</a:t>
            </a:fld>
            <a:endParaRPr lang="en-CA" altLang="en-US"/>
          </a:p>
        </p:txBody>
      </p:sp>
      <p:sp>
        <p:nvSpPr>
          <p:cNvPr id="14" name="Text Placeholder 2"/>
          <p:cNvSpPr>
            <a:spLocks noGrp="1"/>
          </p:cNvSpPr>
          <p:nvPr>
            <p:ph type="body" idx="1"/>
          </p:nvPr>
        </p:nvSpPr>
        <p:spPr>
          <a:xfrm>
            <a:off x="442999" y="1852067"/>
            <a:ext cx="11306004" cy="45274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74628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Lst>
  <p:hf hdr="0" ftr="0" dt="0"/>
  <p:txStyles>
    <p:titleStyle>
      <a:lvl1pPr algn="l" defTabSz="1219170" rtl="0" eaLnBrk="1" latinLnBrk="0" hangingPunct="1">
        <a:lnSpc>
          <a:spcPct val="90000"/>
        </a:lnSpc>
        <a:spcBef>
          <a:spcPct val="0"/>
        </a:spcBef>
        <a:buNone/>
        <a:defRPr sz="2667" b="1" kern="1200">
          <a:solidFill>
            <a:srgbClr val="194177"/>
          </a:solidFill>
          <a:latin typeface="Arial" panose="020B0604020202020204" pitchFamily="34" charset="0"/>
          <a:ea typeface="+mj-ea"/>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Calibri" panose="020F0502020204030204" pitchFamily="34" charset="0"/>
        <a:buChar char="‐"/>
        <a:defRPr sz="2667"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Calibri" panose="020F050202020403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Calibri" panose="020F050202020403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Graphical user interface&#10;&#10;Description automatically generated with low confidence">
            <a:extLst>
              <a:ext uri="{FF2B5EF4-FFF2-40B4-BE49-F238E27FC236}">
                <a16:creationId xmlns:a16="http://schemas.microsoft.com/office/drawing/2014/main" id="{E44FC208-1AC2-5512-E7CC-69A4DC925969}"/>
              </a:ext>
            </a:extLst>
          </p:cNvPr>
          <p:cNvPicPr>
            <a:picLocks noChangeAspect="1"/>
          </p:cNvPicPr>
          <p:nvPr userDrawn="1"/>
        </p:nvPicPr>
        <p:blipFill>
          <a:blip r:embed="rId6"/>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5754CD4F-941F-425A-8724-C514AFA95248}"/>
              </a:ext>
            </a:extLst>
          </p:cNvPr>
          <p:cNvPicPr>
            <a:picLocks noChangeAspect="1"/>
          </p:cNvPicPr>
          <p:nvPr userDrawn="1"/>
        </p:nvPicPr>
        <p:blipFill>
          <a:blip r:embed="rId7"/>
          <a:stretch>
            <a:fillRect/>
          </a:stretch>
        </p:blipFill>
        <p:spPr>
          <a:xfrm>
            <a:off x="1" y="4883023"/>
            <a:ext cx="12229075" cy="901447"/>
          </a:xfrm>
          <a:prstGeom prst="rect">
            <a:avLst/>
          </a:prstGeom>
        </p:spPr>
      </p:pic>
      <p:pic>
        <p:nvPicPr>
          <p:cNvPr id="9" name="Picture 8">
            <a:extLst>
              <a:ext uri="{FF2B5EF4-FFF2-40B4-BE49-F238E27FC236}">
                <a16:creationId xmlns:a16="http://schemas.microsoft.com/office/drawing/2014/main" id="{9669E3E4-11A8-5415-05C5-BF2CA7ABFE42}"/>
              </a:ext>
            </a:extLst>
          </p:cNvPr>
          <p:cNvPicPr>
            <a:picLocks noChangeAspect="1"/>
          </p:cNvPicPr>
          <p:nvPr userDrawn="1"/>
        </p:nvPicPr>
        <p:blipFill>
          <a:blip r:embed="rId8"/>
          <a:stretch>
            <a:fillRect/>
          </a:stretch>
        </p:blipFill>
        <p:spPr>
          <a:xfrm>
            <a:off x="0" y="5537200"/>
            <a:ext cx="12192000" cy="1320800"/>
          </a:xfrm>
          <a:prstGeom prst="rect">
            <a:avLst/>
          </a:prstGeom>
        </p:spPr>
      </p:pic>
      <p:sp>
        <p:nvSpPr>
          <p:cNvPr id="5" name="TextBox 4">
            <a:extLst>
              <a:ext uri="{FF2B5EF4-FFF2-40B4-BE49-F238E27FC236}">
                <a16:creationId xmlns:a16="http://schemas.microsoft.com/office/drawing/2014/main" id="{390B08B4-B0D2-FDD5-9449-C48BD65AB282}"/>
              </a:ext>
            </a:extLst>
          </p:cNvPr>
          <p:cNvSpPr txBox="1"/>
          <p:nvPr userDrawn="1"/>
        </p:nvSpPr>
        <p:spPr>
          <a:xfrm>
            <a:off x="3128433" y="5772888"/>
            <a:ext cx="2360563" cy="100156"/>
          </a:xfrm>
          <a:prstGeom prst="rect">
            <a:avLst/>
          </a:prstGeom>
          <a:noFill/>
        </p:spPr>
        <p:txBody>
          <a:bodyPr wrap="square" lIns="0" tIns="0" rIns="0" bIns="0" rtlCol="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651" b="1" i="0" u="none" strike="noStrike" kern="1200" cap="all" spc="0" normalizeH="0" baseline="0" noProof="0">
                <a:ln>
                  <a:noFill/>
                </a:ln>
                <a:solidFill>
                  <a:prstClr val="white"/>
                </a:solidFill>
                <a:effectLst/>
                <a:uLnTx/>
                <a:uFillTx/>
                <a:latin typeface="Arial Narrow" panose="020B0604020202020204" pitchFamily="34" charset="0"/>
                <a:ea typeface="+mn-ea"/>
                <a:cs typeface="Arial Narrow" panose="020B0604020202020204" pitchFamily="34" charset="0"/>
              </a:rPr>
              <a:t>Canadian Joint Operations Command</a:t>
            </a:r>
          </a:p>
        </p:txBody>
      </p:sp>
      <p:sp>
        <p:nvSpPr>
          <p:cNvPr id="6" name="TextBox 5">
            <a:extLst>
              <a:ext uri="{FF2B5EF4-FFF2-40B4-BE49-F238E27FC236}">
                <a16:creationId xmlns:a16="http://schemas.microsoft.com/office/drawing/2014/main" id="{15A9086C-A91A-5F9F-9429-104DB6A3CCB6}"/>
              </a:ext>
            </a:extLst>
          </p:cNvPr>
          <p:cNvSpPr txBox="1"/>
          <p:nvPr userDrawn="1"/>
        </p:nvSpPr>
        <p:spPr>
          <a:xfrm>
            <a:off x="6710164" y="5772888"/>
            <a:ext cx="3581069" cy="100156"/>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651" b="1" i="0" u="none" strike="noStrike" kern="1200" cap="all" spc="0" normalizeH="0" baseline="0" noProof="0">
                <a:ln>
                  <a:noFill/>
                </a:ln>
                <a:solidFill>
                  <a:prstClr val="white"/>
                </a:solidFill>
                <a:effectLst/>
                <a:uLnTx/>
                <a:uFillTx/>
                <a:latin typeface="Arial Narrow" panose="020B0604020202020204" pitchFamily="34" charset="0"/>
                <a:ea typeface="+mn-ea"/>
                <a:cs typeface="Arial Narrow" panose="020B0604020202020204" pitchFamily="34" charset="0"/>
              </a:rPr>
              <a:t>Le </a:t>
            </a:r>
            <a:r>
              <a:rPr kumimoji="0" lang="en-US" sz="651" b="1" i="0" u="none" strike="noStrike" kern="1200" cap="all" spc="0" normalizeH="0" baseline="0" noProof="0" err="1">
                <a:ln>
                  <a:noFill/>
                </a:ln>
                <a:solidFill>
                  <a:prstClr val="white"/>
                </a:solidFill>
                <a:effectLst/>
                <a:uLnTx/>
                <a:uFillTx/>
                <a:latin typeface="Arial Narrow" panose="020B0604020202020204" pitchFamily="34" charset="0"/>
                <a:ea typeface="+mn-ea"/>
                <a:cs typeface="Arial Narrow" panose="020B0604020202020204" pitchFamily="34" charset="0"/>
              </a:rPr>
              <a:t>commandement</a:t>
            </a:r>
            <a:r>
              <a:rPr kumimoji="0" lang="en-US" sz="651" b="1" i="0" u="none" strike="noStrike" kern="1200" cap="all" spc="0" normalizeH="0" baseline="0" noProof="0">
                <a:ln>
                  <a:noFill/>
                </a:ln>
                <a:solidFill>
                  <a:prstClr val="white"/>
                </a:solidFill>
                <a:effectLst/>
                <a:uLnTx/>
                <a:uFillTx/>
                <a:latin typeface="Arial Narrow" panose="020B0604020202020204" pitchFamily="34" charset="0"/>
                <a:ea typeface="+mn-ea"/>
                <a:cs typeface="Arial Narrow" panose="020B0604020202020204" pitchFamily="34" charset="0"/>
              </a:rPr>
              <a:t> des </a:t>
            </a:r>
            <a:r>
              <a:rPr kumimoji="0" lang="en-US" sz="651" b="1" i="0" u="none" strike="noStrike" kern="1200" cap="all" spc="0" normalizeH="0" baseline="0" noProof="0" err="1">
                <a:ln>
                  <a:noFill/>
                </a:ln>
                <a:solidFill>
                  <a:prstClr val="white"/>
                </a:solidFill>
                <a:effectLst/>
                <a:uLnTx/>
                <a:uFillTx/>
                <a:latin typeface="Arial Narrow" panose="020B0604020202020204" pitchFamily="34" charset="0"/>
                <a:ea typeface="+mn-ea"/>
                <a:cs typeface="Arial Narrow" panose="020B0604020202020204" pitchFamily="34" charset="0"/>
              </a:rPr>
              <a:t>opÉrations</a:t>
            </a:r>
            <a:r>
              <a:rPr kumimoji="0" lang="en-US" sz="651" b="1" i="0" u="none" strike="noStrike" kern="1200" cap="all" spc="0" normalizeH="0" baseline="0" noProof="0">
                <a:ln>
                  <a:noFill/>
                </a:ln>
                <a:solidFill>
                  <a:prstClr val="white"/>
                </a:solidFill>
                <a:effectLst/>
                <a:uLnTx/>
                <a:uFillTx/>
                <a:latin typeface="Arial Narrow" panose="020B0604020202020204" pitchFamily="34" charset="0"/>
                <a:ea typeface="+mn-ea"/>
                <a:cs typeface="Arial Narrow" panose="020B0604020202020204" pitchFamily="34" charset="0"/>
              </a:rPr>
              <a:t> </a:t>
            </a:r>
            <a:r>
              <a:rPr kumimoji="0" lang="en-US" sz="651" b="1" i="0" u="none" strike="noStrike" kern="1200" cap="all" spc="0" normalizeH="0" baseline="0" noProof="0" err="1">
                <a:ln>
                  <a:noFill/>
                </a:ln>
                <a:solidFill>
                  <a:prstClr val="white"/>
                </a:solidFill>
                <a:effectLst/>
                <a:uLnTx/>
                <a:uFillTx/>
                <a:latin typeface="Arial Narrow" panose="020B0604020202020204" pitchFamily="34" charset="0"/>
                <a:ea typeface="+mn-ea"/>
                <a:cs typeface="Arial Narrow" panose="020B0604020202020204" pitchFamily="34" charset="0"/>
              </a:rPr>
              <a:t>interarmées</a:t>
            </a:r>
            <a:r>
              <a:rPr kumimoji="0" lang="en-US" sz="651" b="1" i="0" u="none" strike="noStrike" kern="1200" cap="all" spc="0" normalizeH="0" baseline="0" noProof="0">
                <a:ln>
                  <a:noFill/>
                </a:ln>
                <a:solidFill>
                  <a:prstClr val="white"/>
                </a:solidFill>
                <a:effectLst/>
                <a:uLnTx/>
                <a:uFillTx/>
                <a:latin typeface="Arial Narrow" panose="020B0604020202020204" pitchFamily="34" charset="0"/>
                <a:ea typeface="+mn-ea"/>
                <a:cs typeface="Arial Narrow" panose="020B0604020202020204" pitchFamily="34" charset="0"/>
              </a:rPr>
              <a:t> du Canada</a:t>
            </a:r>
          </a:p>
        </p:txBody>
      </p:sp>
      <p:sp>
        <p:nvSpPr>
          <p:cNvPr id="12" name="TextBox 11">
            <a:extLst>
              <a:ext uri="{FF2B5EF4-FFF2-40B4-BE49-F238E27FC236}">
                <a16:creationId xmlns:a16="http://schemas.microsoft.com/office/drawing/2014/main" id="{E4738C74-5CF2-0536-FDA9-93AB8DB1F622}"/>
              </a:ext>
            </a:extLst>
          </p:cNvPr>
          <p:cNvSpPr txBox="1"/>
          <p:nvPr userDrawn="1"/>
        </p:nvSpPr>
        <p:spPr>
          <a:xfrm>
            <a:off x="3128433" y="5956380"/>
            <a:ext cx="2360563" cy="100156"/>
          </a:xfrm>
          <a:prstGeom prst="rect">
            <a:avLst/>
          </a:prstGeom>
          <a:noFill/>
        </p:spPr>
        <p:txBody>
          <a:bodyPr wrap="square" lIns="0" tIns="0" rIns="0" bIns="0" rtlCol="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CA" sz="651" b="1" i="0" u="none" strike="noStrike" kern="1200" cap="all" spc="0" normalizeH="0" baseline="0" noProof="0">
                <a:ln>
                  <a:noFill/>
                </a:ln>
                <a:solidFill>
                  <a:prstClr val="black"/>
                </a:solidFill>
                <a:effectLst/>
                <a:uLnTx/>
                <a:uFillTx/>
                <a:latin typeface="Arial Narrow" panose="020B0604020202020204" pitchFamily="34" charset="0"/>
                <a:ea typeface="+mn-ea"/>
                <a:cs typeface="Arial Narrow" panose="020B0604020202020204" pitchFamily="34" charset="0"/>
              </a:rPr>
              <a:t>Canadian Joint Warfare Centre</a:t>
            </a:r>
          </a:p>
        </p:txBody>
      </p:sp>
      <p:sp>
        <p:nvSpPr>
          <p:cNvPr id="13" name="TextBox 12">
            <a:extLst>
              <a:ext uri="{FF2B5EF4-FFF2-40B4-BE49-F238E27FC236}">
                <a16:creationId xmlns:a16="http://schemas.microsoft.com/office/drawing/2014/main" id="{40C61A96-CE38-83DE-7173-B120457D99B6}"/>
              </a:ext>
            </a:extLst>
          </p:cNvPr>
          <p:cNvSpPr txBox="1"/>
          <p:nvPr userDrawn="1"/>
        </p:nvSpPr>
        <p:spPr>
          <a:xfrm>
            <a:off x="6710164" y="5956380"/>
            <a:ext cx="3581069" cy="100156"/>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CA" sz="651" b="1" i="0" u="none" strike="noStrike" kern="1200" cap="none" spc="0" normalizeH="0" baseline="0" noProof="0">
                <a:ln>
                  <a:noFill/>
                </a:ln>
                <a:solidFill>
                  <a:prstClr val="black"/>
                </a:solidFill>
                <a:effectLst/>
                <a:uLnTx/>
                <a:uFillTx/>
                <a:latin typeface="Arial Narrow" panose="020B0604020202020204" pitchFamily="34" charset="0"/>
                <a:ea typeface="+mn-ea"/>
                <a:cs typeface="Arial Narrow" panose="020B0604020202020204" pitchFamily="34" charset="0"/>
              </a:rPr>
              <a:t>CENTRE DE GUERRE INTERARMÉES DU CANADA</a:t>
            </a:r>
          </a:p>
        </p:txBody>
      </p:sp>
      <p:pic>
        <p:nvPicPr>
          <p:cNvPr id="17" name="Picture 16" descr="Icon&#10;&#10;Description automatically generated">
            <a:extLst>
              <a:ext uri="{FF2B5EF4-FFF2-40B4-BE49-F238E27FC236}">
                <a16:creationId xmlns:a16="http://schemas.microsoft.com/office/drawing/2014/main" id="{8E1B30F6-E1B6-FE69-DF5F-B38C1AE81593}"/>
              </a:ext>
            </a:extLst>
          </p:cNvPr>
          <p:cNvPicPr>
            <a:picLocks noChangeAspect="1"/>
          </p:cNvPicPr>
          <p:nvPr userDrawn="1"/>
        </p:nvPicPr>
        <p:blipFill>
          <a:blip r:embed="rId9">
            <a:alphaModFix amt="50000"/>
          </a:blip>
          <a:stretch>
            <a:fillRect/>
          </a:stretch>
        </p:blipFill>
        <p:spPr>
          <a:xfrm>
            <a:off x="5605107" y="3869962"/>
            <a:ext cx="6654800" cy="1083733"/>
          </a:xfrm>
          <a:prstGeom prst="rect">
            <a:avLst/>
          </a:prstGeom>
        </p:spPr>
      </p:pic>
      <p:pic>
        <p:nvPicPr>
          <p:cNvPr id="19" name="Picture 18" descr="Icon&#10;&#10;Description automatically generated">
            <a:extLst>
              <a:ext uri="{FF2B5EF4-FFF2-40B4-BE49-F238E27FC236}">
                <a16:creationId xmlns:a16="http://schemas.microsoft.com/office/drawing/2014/main" id="{C914B46E-DD2D-FDB9-44ED-E01F22531ECD}"/>
              </a:ext>
            </a:extLst>
          </p:cNvPr>
          <p:cNvPicPr>
            <a:picLocks noChangeAspect="1"/>
          </p:cNvPicPr>
          <p:nvPr userDrawn="1"/>
        </p:nvPicPr>
        <p:blipFill>
          <a:blip r:embed="rId10">
            <a:alphaModFix amt="50000"/>
          </a:blip>
          <a:stretch>
            <a:fillRect/>
          </a:stretch>
        </p:blipFill>
        <p:spPr>
          <a:xfrm>
            <a:off x="0" y="4447161"/>
            <a:ext cx="6654800" cy="1100667"/>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7869CFFF-DF3D-B61C-4AA3-7E2AC8F95D34}"/>
              </a:ext>
            </a:extLst>
          </p:cNvPr>
          <p:cNvPicPr>
            <a:picLocks noChangeAspect="1"/>
          </p:cNvPicPr>
          <p:nvPr userDrawn="1"/>
        </p:nvPicPr>
        <p:blipFill>
          <a:blip r:embed="rId11"/>
          <a:stretch>
            <a:fillRect/>
          </a:stretch>
        </p:blipFill>
        <p:spPr>
          <a:xfrm>
            <a:off x="11091172" y="88899"/>
            <a:ext cx="1010680" cy="1151796"/>
          </a:xfrm>
          <a:prstGeom prst="rect">
            <a:avLst/>
          </a:prstGeom>
        </p:spPr>
      </p:pic>
    </p:spTree>
    <p:extLst>
      <p:ext uri="{BB962C8B-B14F-4D97-AF65-F5344CB8AC3E}">
        <p14:creationId xmlns:p14="http://schemas.microsoft.com/office/powerpoint/2010/main" val="392782499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44CD5E2-9512-3411-3733-9A09062E8849}"/>
              </a:ext>
            </a:extLst>
          </p:cNvPr>
          <p:cNvPicPr>
            <a:picLocks noChangeAspect="1"/>
          </p:cNvPicPr>
          <p:nvPr userDrawn="1"/>
        </p:nvPicPr>
        <p:blipFill>
          <a:blip r:embed="rId3"/>
          <a:stretch>
            <a:fillRect/>
          </a:stretch>
        </p:blipFill>
        <p:spPr>
          <a:xfrm>
            <a:off x="0" y="0"/>
            <a:ext cx="12192000" cy="795040"/>
          </a:xfrm>
          <a:prstGeom prst="rect">
            <a:avLst/>
          </a:prstGeom>
        </p:spPr>
      </p:pic>
      <p:pic>
        <p:nvPicPr>
          <p:cNvPr id="2" name="Picture 1">
            <a:extLst>
              <a:ext uri="{FF2B5EF4-FFF2-40B4-BE49-F238E27FC236}">
                <a16:creationId xmlns:a16="http://schemas.microsoft.com/office/drawing/2014/main" id="{76232B31-928C-0BE2-8AD2-876B7B61B13B}"/>
              </a:ext>
            </a:extLst>
          </p:cNvPr>
          <p:cNvPicPr>
            <a:picLocks noChangeAspect="1"/>
          </p:cNvPicPr>
          <p:nvPr userDrawn="1"/>
        </p:nvPicPr>
        <p:blipFill>
          <a:blip r:embed="rId4"/>
          <a:srcRect/>
          <a:stretch/>
        </p:blipFill>
        <p:spPr>
          <a:xfrm>
            <a:off x="0" y="5926668"/>
            <a:ext cx="12192000" cy="931333"/>
          </a:xfrm>
          <a:prstGeom prst="rect">
            <a:avLst/>
          </a:prstGeom>
        </p:spPr>
      </p:pic>
      <p:pic>
        <p:nvPicPr>
          <p:cNvPr id="6" name="Picture 5">
            <a:extLst>
              <a:ext uri="{FF2B5EF4-FFF2-40B4-BE49-F238E27FC236}">
                <a16:creationId xmlns:a16="http://schemas.microsoft.com/office/drawing/2014/main" id="{0F6A4329-020C-5ED7-23A5-3F069052FAA0}"/>
              </a:ext>
            </a:extLst>
          </p:cNvPr>
          <p:cNvPicPr>
            <a:picLocks noChangeAspect="1"/>
          </p:cNvPicPr>
          <p:nvPr userDrawn="1"/>
        </p:nvPicPr>
        <p:blipFill>
          <a:blip r:embed="rId5"/>
          <a:stretch>
            <a:fillRect/>
          </a:stretch>
        </p:blipFill>
        <p:spPr>
          <a:xfrm>
            <a:off x="2051826" y="310696"/>
            <a:ext cx="6570649" cy="484344"/>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0B21187E-DFC7-7259-3EC1-1AC98E678FC2}"/>
              </a:ext>
            </a:extLst>
          </p:cNvPr>
          <p:cNvPicPr>
            <a:picLocks noChangeAspect="1"/>
          </p:cNvPicPr>
          <p:nvPr userDrawn="1"/>
        </p:nvPicPr>
        <p:blipFill>
          <a:blip r:embed="rId6"/>
          <a:stretch>
            <a:fillRect/>
          </a:stretch>
        </p:blipFill>
        <p:spPr>
          <a:xfrm>
            <a:off x="359112" y="57863"/>
            <a:ext cx="523075" cy="679317"/>
          </a:xfrm>
          <a:prstGeom prst="rect">
            <a:avLst/>
          </a:prstGeom>
        </p:spPr>
      </p:pic>
    </p:spTree>
    <p:extLst>
      <p:ext uri="{BB962C8B-B14F-4D97-AF65-F5344CB8AC3E}">
        <p14:creationId xmlns:p14="http://schemas.microsoft.com/office/powerpoint/2010/main" val="1630142598"/>
      </p:ext>
    </p:extLst>
  </p:cSld>
  <p:clrMap bg1="lt1" tx1="dk1" bg2="lt2" tx2="dk2" accent1="accent1" accent2="accent2" accent3="accent3" accent4="accent4" accent5="accent5" accent6="accent6" hlink="hlink" folHlink="folHlink"/>
  <p:sldLayoutIdLst>
    <p:sldLayoutId id="2147483726"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Graphical user interface&#10;&#10;Description automatically generated with low confidence">
            <a:extLst>
              <a:ext uri="{FF2B5EF4-FFF2-40B4-BE49-F238E27FC236}">
                <a16:creationId xmlns:a16="http://schemas.microsoft.com/office/drawing/2014/main" id="{E44FC208-1AC2-5512-E7CC-69A4DC925969}"/>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5754CD4F-941F-425A-8724-C514AFA95248}"/>
              </a:ext>
            </a:extLst>
          </p:cNvPr>
          <p:cNvPicPr>
            <a:picLocks noChangeAspect="1"/>
          </p:cNvPicPr>
          <p:nvPr userDrawn="1"/>
        </p:nvPicPr>
        <p:blipFill>
          <a:blip r:embed="rId4"/>
          <a:stretch>
            <a:fillRect/>
          </a:stretch>
        </p:blipFill>
        <p:spPr>
          <a:xfrm>
            <a:off x="1" y="4883023"/>
            <a:ext cx="12229075" cy="901447"/>
          </a:xfrm>
          <a:prstGeom prst="rect">
            <a:avLst/>
          </a:prstGeom>
        </p:spPr>
      </p:pic>
      <p:pic>
        <p:nvPicPr>
          <p:cNvPr id="3" name="Picture 2">
            <a:extLst>
              <a:ext uri="{FF2B5EF4-FFF2-40B4-BE49-F238E27FC236}">
                <a16:creationId xmlns:a16="http://schemas.microsoft.com/office/drawing/2014/main" id="{DDB8F1B0-45DA-5040-2C85-9074DBEE71DA}"/>
              </a:ext>
            </a:extLst>
          </p:cNvPr>
          <p:cNvPicPr>
            <a:picLocks noChangeAspect="1"/>
          </p:cNvPicPr>
          <p:nvPr userDrawn="1"/>
        </p:nvPicPr>
        <p:blipFill>
          <a:blip r:embed="rId5"/>
          <a:srcRect/>
          <a:stretch/>
        </p:blipFill>
        <p:spPr>
          <a:xfrm>
            <a:off x="4341744" y="428670"/>
            <a:ext cx="3508512" cy="738633"/>
          </a:xfrm>
          <a:prstGeom prst="rect">
            <a:avLst/>
          </a:prstGeom>
        </p:spPr>
      </p:pic>
      <p:pic>
        <p:nvPicPr>
          <p:cNvPr id="9" name="Picture 8">
            <a:extLst>
              <a:ext uri="{FF2B5EF4-FFF2-40B4-BE49-F238E27FC236}">
                <a16:creationId xmlns:a16="http://schemas.microsoft.com/office/drawing/2014/main" id="{9669E3E4-11A8-5415-05C5-BF2CA7ABFE42}"/>
              </a:ext>
            </a:extLst>
          </p:cNvPr>
          <p:cNvPicPr>
            <a:picLocks noChangeAspect="1"/>
          </p:cNvPicPr>
          <p:nvPr userDrawn="1"/>
        </p:nvPicPr>
        <p:blipFill>
          <a:blip r:embed="rId6"/>
          <a:stretch>
            <a:fillRect/>
          </a:stretch>
        </p:blipFill>
        <p:spPr>
          <a:xfrm>
            <a:off x="0" y="5537200"/>
            <a:ext cx="12192000" cy="1320800"/>
          </a:xfrm>
          <a:prstGeom prst="rect">
            <a:avLst/>
          </a:prstGeom>
        </p:spPr>
      </p:pic>
      <p:sp>
        <p:nvSpPr>
          <p:cNvPr id="5" name="TextBox 4">
            <a:extLst>
              <a:ext uri="{FF2B5EF4-FFF2-40B4-BE49-F238E27FC236}">
                <a16:creationId xmlns:a16="http://schemas.microsoft.com/office/drawing/2014/main" id="{390B08B4-B0D2-FDD5-9449-C48BD65AB282}"/>
              </a:ext>
            </a:extLst>
          </p:cNvPr>
          <p:cNvSpPr txBox="1"/>
          <p:nvPr userDrawn="1"/>
        </p:nvSpPr>
        <p:spPr>
          <a:xfrm>
            <a:off x="3128433" y="5772887"/>
            <a:ext cx="2360563" cy="100027"/>
          </a:xfrm>
          <a:prstGeom prst="rect">
            <a:avLst/>
          </a:prstGeom>
          <a:noFill/>
        </p:spPr>
        <p:txBody>
          <a:bodyPr wrap="square" lIns="0" tIns="0" rIns="0" bIns="0" rtlCol="0">
            <a:spAutoFit/>
          </a:body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US" sz="650" b="1" i="0" u="none" strike="noStrike" kern="1200" cap="all" spc="0" normalizeH="0" baseline="0" noProof="0">
                <a:ln>
                  <a:noFill/>
                </a:ln>
                <a:solidFill>
                  <a:prstClr val="white"/>
                </a:solidFill>
                <a:effectLst/>
                <a:uLnTx/>
                <a:uFillTx/>
                <a:latin typeface="Arial Narrow" panose="020B0604020202020204" pitchFamily="34" charset="0"/>
                <a:ea typeface="+mn-ea"/>
                <a:cs typeface="Arial Narrow" panose="020B0604020202020204" pitchFamily="34" charset="0"/>
              </a:rPr>
              <a:t>Canadian Joint Operations Command</a:t>
            </a:r>
          </a:p>
        </p:txBody>
      </p:sp>
      <p:sp>
        <p:nvSpPr>
          <p:cNvPr id="6" name="TextBox 5">
            <a:extLst>
              <a:ext uri="{FF2B5EF4-FFF2-40B4-BE49-F238E27FC236}">
                <a16:creationId xmlns:a16="http://schemas.microsoft.com/office/drawing/2014/main" id="{15A9086C-A91A-5F9F-9429-104DB6A3CCB6}"/>
              </a:ext>
            </a:extLst>
          </p:cNvPr>
          <p:cNvSpPr txBox="1"/>
          <p:nvPr userDrawn="1"/>
        </p:nvSpPr>
        <p:spPr>
          <a:xfrm>
            <a:off x="6710164" y="5772887"/>
            <a:ext cx="3581069" cy="100027"/>
          </a:xfrm>
          <a:prstGeom prst="rect">
            <a:avLst/>
          </a:prstGeom>
          <a:noFill/>
        </p:spPr>
        <p:txBody>
          <a:bodyPr wrap="square" lIns="0" tIns="0" rIns="0" bIns="0" rtlCol="0">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650" b="1" i="0" u="none" strike="noStrike" kern="1200" cap="all" spc="0" normalizeH="0" baseline="0" noProof="0">
                <a:ln>
                  <a:noFill/>
                </a:ln>
                <a:solidFill>
                  <a:prstClr val="white"/>
                </a:solidFill>
                <a:effectLst/>
                <a:uLnTx/>
                <a:uFillTx/>
                <a:latin typeface="Arial Narrow" panose="020B0604020202020204" pitchFamily="34" charset="0"/>
                <a:ea typeface="+mn-ea"/>
                <a:cs typeface="Arial Narrow" panose="020B0604020202020204" pitchFamily="34" charset="0"/>
              </a:rPr>
              <a:t>Le </a:t>
            </a:r>
            <a:r>
              <a:rPr kumimoji="0" lang="en-US" sz="650" b="1" i="0" u="none" strike="noStrike" kern="1200" cap="all" spc="0" normalizeH="0" baseline="0" noProof="0" err="1">
                <a:ln>
                  <a:noFill/>
                </a:ln>
                <a:solidFill>
                  <a:prstClr val="white"/>
                </a:solidFill>
                <a:effectLst/>
                <a:uLnTx/>
                <a:uFillTx/>
                <a:latin typeface="Arial Narrow" panose="020B0604020202020204" pitchFamily="34" charset="0"/>
                <a:ea typeface="+mn-ea"/>
                <a:cs typeface="Arial Narrow" panose="020B0604020202020204" pitchFamily="34" charset="0"/>
              </a:rPr>
              <a:t>commandement</a:t>
            </a:r>
            <a:r>
              <a:rPr kumimoji="0" lang="en-US" sz="650" b="1" i="0" u="none" strike="noStrike" kern="1200" cap="all" spc="0" normalizeH="0" baseline="0" noProof="0">
                <a:ln>
                  <a:noFill/>
                </a:ln>
                <a:solidFill>
                  <a:prstClr val="white"/>
                </a:solidFill>
                <a:effectLst/>
                <a:uLnTx/>
                <a:uFillTx/>
                <a:latin typeface="Arial Narrow" panose="020B0604020202020204" pitchFamily="34" charset="0"/>
                <a:ea typeface="+mn-ea"/>
                <a:cs typeface="Arial Narrow" panose="020B0604020202020204" pitchFamily="34" charset="0"/>
              </a:rPr>
              <a:t> des </a:t>
            </a:r>
            <a:r>
              <a:rPr kumimoji="0" lang="en-US" sz="650" b="1" i="0" u="none" strike="noStrike" kern="1200" cap="all" spc="0" normalizeH="0" baseline="0" noProof="0" err="1">
                <a:ln>
                  <a:noFill/>
                </a:ln>
                <a:solidFill>
                  <a:prstClr val="white"/>
                </a:solidFill>
                <a:effectLst/>
                <a:uLnTx/>
                <a:uFillTx/>
                <a:latin typeface="Arial Narrow" panose="020B0604020202020204" pitchFamily="34" charset="0"/>
                <a:ea typeface="+mn-ea"/>
                <a:cs typeface="Arial Narrow" panose="020B0604020202020204" pitchFamily="34" charset="0"/>
              </a:rPr>
              <a:t>opÉrations</a:t>
            </a:r>
            <a:r>
              <a:rPr kumimoji="0" lang="en-US" sz="650" b="1" i="0" u="none" strike="noStrike" kern="1200" cap="all" spc="0" normalizeH="0" baseline="0" noProof="0">
                <a:ln>
                  <a:noFill/>
                </a:ln>
                <a:solidFill>
                  <a:prstClr val="white"/>
                </a:solidFill>
                <a:effectLst/>
                <a:uLnTx/>
                <a:uFillTx/>
                <a:latin typeface="Arial Narrow" panose="020B0604020202020204" pitchFamily="34" charset="0"/>
                <a:ea typeface="+mn-ea"/>
                <a:cs typeface="Arial Narrow" panose="020B0604020202020204" pitchFamily="34" charset="0"/>
              </a:rPr>
              <a:t> </a:t>
            </a:r>
            <a:r>
              <a:rPr kumimoji="0" lang="en-US" sz="650" b="1" i="0" u="none" strike="noStrike" kern="1200" cap="all" spc="0" normalizeH="0" baseline="0" noProof="0" err="1">
                <a:ln>
                  <a:noFill/>
                </a:ln>
                <a:solidFill>
                  <a:prstClr val="white"/>
                </a:solidFill>
                <a:effectLst/>
                <a:uLnTx/>
                <a:uFillTx/>
                <a:latin typeface="Arial Narrow" panose="020B0604020202020204" pitchFamily="34" charset="0"/>
                <a:ea typeface="+mn-ea"/>
                <a:cs typeface="Arial Narrow" panose="020B0604020202020204" pitchFamily="34" charset="0"/>
              </a:rPr>
              <a:t>interarmées</a:t>
            </a:r>
            <a:r>
              <a:rPr kumimoji="0" lang="en-US" sz="650" b="1" i="0" u="none" strike="noStrike" kern="1200" cap="all" spc="0" normalizeH="0" baseline="0" noProof="0">
                <a:ln>
                  <a:noFill/>
                </a:ln>
                <a:solidFill>
                  <a:prstClr val="white"/>
                </a:solidFill>
                <a:effectLst/>
                <a:uLnTx/>
                <a:uFillTx/>
                <a:latin typeface="Arial Narrow" panose="020B0604020202020204" pitchFamily="34" charset="0"/>
                <a:ea typeface="+mn-ea"/>
                <a:cs typeface="Arial Narrow" panose="020B0604020202020204" pitchFamily="34" charset="0"/>
              </a:rPr>
              <a:t> du Canada</a:t>
            </a:r>
          </a:p>
        </p:txBody>
      </p:sp>
      <p:sp>
        <p:nvSpPr>
          <p:cNvPr id="12" name="TextBox 11">
            <a:extLst>
              <a:ext uri="{FF2B5EF4-FFF2-40B4-BE49-F238E27FC236}">
                <a16:creationId xmlns:a16="http://schemas.microsoft.com/office/drawing/2014/main" id="{E4738C74-5CF2-0536-FDA9-93AB8DB1F622}"/>
              </a:ext>
            </a:extLst>
          </p:cNvPr>
          <p:cNvSpPr txBox="1"/>
          <p:nvPr userDrawn="1"/>
        </p:nvSpPr>
        <p:spPr>
          <a:xfrm>
            <a:off x="3128433" y="5956379"/>
            <a:ext cx="2360563" cy="100027"/>
          </a:xfrm>
          <a:prstGeom prst="rect">
            <a:avLst/>
          </a:prstGeom>
          <a:noFill/>
        </p:spPr>
        <p:txBody>
          <a:bodyPr wrap="square" lIns="0" tIns="0" rIns="0" bIns="0" rtlCol="0">
            <a:spAutoFit/>
          </a:bodyPr>
          <a:lstStyle/>
          <a:p>
            <a:pPr marL="0" marR="0" lvl="0" indent="0" algn="r" defTabSz="685800" rtl="0" eaLnBrk="0" fontAlgn="base" latinLnBrk="0" hangingPunct="0">
              <a:lnSpc>
                <a:spcPct val="100000"/>
              </a:lnSpc>
              <a:spcBef>
                <a:spcPct val="0"/>
              </a:spcBef>
              <a:spcAft>
                <a:spcPct val="0"/>
              </a:spcAft>
              <a:buClrTx/>
              <a:buSzTx/>
              <a:buFontTx/>
              <a:buNone/>
              <a:tabLst/>
              <a:defRPr/>
            </a:pPr>
            <a:r>
              <a:rPr kumimoji="0" lang="en-CA" sz="650" b="1" i="0" u="none" strike="noStrike" kern="1200" cap="all" spc="0" normalizeH="0" baseline="0" noProof="0">
                <a:ln>
                  <a:noFill/>
                </a:ln>
                <a:solidFill>
                  <a:prstClr val="black"/>
                </a:solidFill>
                <a:effectLst/>
                <a:uLnTx/>
                <a:uFillTx/>
                <a:latin typeface="Arial Narrow" panose="020B0604020202020204" pitchFamily="34" charset="0"/>
                <a:ea typeface="+mn-ea"/>
                <a:cs typeface="Arial Narrow" panose="020B0604020202020204" pitchFamily="34" charset="0"/>
              </a:rPr>
              <a:t>Canadian Joint Warfare Centre</a:t>
            </a:r>
          </a:p>
        </p:txBody>
      </p:sp>
      <p:sp>
        <p:nvSpPr>
          <p:cNvPr id="13" name="TextBox 12">
            <a:extLst>
              <a:ext uri="{FF2B5EF4-FFF2-40B4-BE49-F238E27FC236}">
                <a16:creationId xmlns:a16="http://schemas.microsoft.com/office/drawing/2014/main" id="{40C61A96-CE38-83DE-7173-B120457D99B6}"/>
              </a:ext>
            </a:extLst>
          </p:cNvPr>
          <p:cNvSpPr txBox="1"/>
          <p:nvPr userDrawn="1"/>
        </p:nvSpPr>
        <p:spPr>
          <a:xfrm>
            <a:off x="6710164" y="5956379"/>
            <a:ext cx="3581069" cy="100027"/>
          </a:xfrm>
          <a:prstGeom prst="rect">
            <a:avLst/>
          </a:prstGeom>
          <a:noFill/>
        </p:spPr>
        <p:txBody>
          <a:bodyPr wrap="square" lIns="0" tIns="0" rIns="0" bIns="0" rtlCol="0">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CA" sz="650" b="1" i="0" u="none" strike="noStrike" kern="1200" cap="none" spc="0" normalizeH="0" baseline="0" noProof="0">
                <a:ln>
                  <a:noFill/>
                </a:ln>
                <a:solidFill>
                  <a:prstClr val="black"/>
                </a:solidFill>
                <a:effectLst/>
                <a:uLnTx/>
                <a:uFillTx/>
                <a:latin typeface="Arial Narrow" panose="020B0604020202020204" pitchFamily="34" charset="0"/>
                <a:ea typeface="+mn-ea"/>
                <a:cs typeface="Arial Narrow" panose="020B0604020202020204" pitchFamily="34" charset="0"/>
              </a:rPr>
              <a:t>CENTRE DE GUERRE INTERARMÉES DU CANADA</a:t>
            </a:r>
          </a:p>
        </p:txBody>
      </p:sp>
      <p:pic>
        <p:nvPicPr>
          <p:cNvPr id="17" name="Picture 16" descr="Icon&#10;&#10;Description automatically generated">
            <a:extLst>
              <a:ext uri="{FF2B5EF4-FFF2-40B4-BE49-F238E27FC236}">
                <a16:creationId xmlns:a16="http://schemas.microsoft.com/office/drawing/2014/main" id="{8E1B30F6-E1B6-FE69-DF5F-B38C1AE81593}"/>
              </a:ext>
            </a:extLst>
          </p:cNvPr>
          <p:cNvPicPr>
            <a:picLocks noChangeAspect="1"/>
          </p:cNvPicPr>
          <p:nvPr userDrawn="1"/>
        </p:nvPicPr>
        <p:blipFill>
          <a:blip r:embed="rId7">
            <a:alphaModFix amt="50000"/>
          </a:blip>
          <a:stretch>
            <a:fillRect/>
          </a:stretch>
        </p:blipFill>
        <p:spPr>
          <a:xfrm>
            <a:off x="5605107" y="3869962"/>
            <a:ext cx="6654800" cy="1083733"/>
          </a:xfrm>
          <a:prstGeom prst="rect">
            <a:avLst/>
          </a:prstGeom>
        </p:spPr>
      </p:pic>
      <p:pic>
        <p:nvPicPr>
          <p:cNvPr id="19" name="Picture 18" descr="Icon&#10;&#10;Description automatically generated">
            <a:extLst>
              <a:ext uri="{FF2B5EF4-FFF2-40B4-BE49-F238E27FC236}">
                <a16:creationId xmlns:a16="http://schemas.microsoft.com/office/drawing/2014/main" id="{C914B46E-DD2D-FDB9-44ED-E01F22531ECD}"/>
              </a:ext>
            </a:extLst>
          </p:cNvPr>
          <p:cNvPicPr>
            <a:picLocks noChangeAspect="1"/>
          </p:cNvPicPr>
          <p:nvPr userDrawn="1"/>
        </p:nvPicPr>
        <p:blipFill>
          <a:blip r:embed="rId8">
            <a:alphaModFix amt="50000"/>
          </a:blip>
          <a:stretch>
            <a:fillRect/>
          </a:stretch>
        </p:blipFill>
        <p:spPr>
          <a:xfrm>
            <a:off x="0" y="4447161"/>
            <a:ext cx="6654800" cy="1100667"/>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7869CFFF-DF3D-B61C-4AA3-7E2AC8F95D34}"/>
              </a:ext>
            </a:extLst>
          </p:cNvPr>
          <p:cNvPicPr>
            <a:picLocks noChangeAspect="1"/>
          </p:cNvPicPr>
          <p:nvPr userDrawn="1"/>
        </p:nvPicPr>
        <p:blipFill>
          <a:blip r:embed="rId9"/>
          <a:stretch>
            <a:fillRect/>
          </a:stretch>
        </p:blipFill>
        <p:spPr>
          <a:xfrm>
            <a:off x="5271481" y="3637058"/>
            <a:ext cx="1649037" cy="1719725"/>
          </a:xfrm>
          <a:prstGeom prst="rect">
            <a:avLst/>
          </a:prstGeom>
        </p:spPr>
      </p:pic>
    </p:spTree>
    <p:extLst>
      <p:ext uri="{BB962C8B-B14F-4D97-AF65-F5344CB8AC3E}">
        <p14:creationId xmlns:p14="http://schemas.microsoft.com/office/powerpoint/2010/main" val="3735404570"/>
      </p:ext>
    </p:extLst>
  </p:cSld>
  <p:clrMap bg1="lt1" tx1="dk1" bg2="lt2" tx2="dk2" accent1="accent1" accent2="accent2" accent3="accent3" accent4="accent4" accent5="accent5" accent6="accent6" hlink="hlink" folHlink="folHlink"/>
  <p:sldLayoutIdLst>
    <p:sldLayoutId id="2147483728" r:id="rId1"/>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Graphical user interface&#10;&#10;Description automatically generated with low confidence">
            <a:extLst>
              <a:ext uri="{FF2B5EF4-FFF2-40B4-BE49-F238E27FC236}">
                <a16:creationId xmlns:a16="http://schemas.microsoft.com/office/drawing/2014/main" id="{E44FC208-1AC2-5512-E7CC-69A4DC925969}"/>
              </a:ext>
            </a:extLst>
          </p:cNvPr>
          <p:cNvPicPr>
            <a:picLocks noChangeAspect="1"/>
          </p:cNvPicPr>
          <p:nvPr userDrawn="1"/>
        </p:nvPicPr>
        <p:blipFill>
          <a:blip r:embed="rId4"/>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5754CD4F-941F-425A-8724-C514AFA95248}"/>
              </a:ext>
            </a:extLst>
          </p:cNvPr>
          <p:cNvPicPr>
            <a:picLocks noChangeAspect="1"/>
          </p:cNvPicPr>
          <p:nvPr userDrawn="1"/>
        </p:nvPicPr>
        <p:blipFill>
          <a:blip r:embed="rId5"/>
          <a:stretch>
            <a:fillRect/>
          </a:stretch>
        </p:blipFill>
        <p:spPr>
          <a:xfrm>
            <a:off x="0" y="4883022"/>
            <a:ext cx="12229075" cy="901447"/>
          </a:xfrm>
          <a:prstGeom prst="rect">
            <a:avLst/>
          </a:prstGeom>
        </p:spPr>
      </p:pic>
      <p:pic>
        <p:nvPicPr>
          <p:cNvPr id="3" name="Picture 2">
            <a:extLst>
              <a:ext uri="{FF2B5EF4-FFF2-40B4-BE49-F238E27FC236}">
                <a16:creationId xmlns:a16="http://schemas.microsoft.com/office/drawing/2014/main" id="{DDB8F1B0-45DA-5040-2C85-9074DBEE71DA}"/>
              </a:ext>
            </a:extLst>
          </p:cNvPr>
          <p:cNvPicPr>
            <a:picLocks noChangeAspect="1"/>
          </p:cNvPicPr>
          <p:nvPr userDrawn="1"/>
        </p:nvPicPr>
        <p:blipFill>
          <a:blip r:embed="rId6"/>
          <a:srcRect/>
          <a:stretch/>
        </p:blipFill>
        <p:spPr>
          <a:xfrm>
            <a:off x="4341744" y="428669"/>
            <a:ext cx="3508512" cy="738633"/>
          </a:xfrm>
          <a:prstGeom prst="rect">
            <a:avLst/>
          </a:prstGeom>
        </p:spPr>
      </p:pic>
      <p:pic>
        <p:nvPicPr>
          <p:cNvPr id="9" name="Picture 8">
            <a:extLst>
              <a:ext uri="{FF2B5EF4-FFF2-40B4-BE49-F238E27FC236}">
                <a16:creationId xmlns:a16="http://schemas.microsoft.com/office/drawing/2014/main" id="{9669E3E4-11A8-5415-05C5-BF2CA7ABFE42}"/>
              </a:ext>
            </a:extLst>
          </p:cNvPr>
          <p:cNvPicPr>
            <a:picLocks noChangeAspect="1"/>
          </p:cNvPicPr>
          <p:nvPr userDrawn="1"/>
        </p:nvPicPr>
        <p:blipFill>
          <a:blip r:embed="rId7"/>
          <a:stretch>
            <a:fillRect/>
          </a:stretch>
        </p:blipFill>
        <p:spPr>
          <a:xfrm>
            <a:off x="0" y="5537200"/>
            <a:ext cx="12192000" cy="1320800"/>
          </a:xfrm>
          <a:prstGeom prst="rect">
            <a:avLst/>
          </a:prstGeom>
        </p:spPr>
      </p:pic>
      <p:sp>
        <p:nvSpPr>
          <p:cNvPr id="5" name="TextBox 4">
            <a:extLst>
              <a:ext uri="{FF2B5EF4-FFF2-40B4-BE49-F238E27FC236}">
                <a16:creationId xmlns:a16="http://schemas.microsoft.com/office/drawing/2014/main" id="{390B08B4-B0D2-FDD5-9449-C48BD65AB282}"/>
              </a:ext>
            </a:extLst>
          </p:cNvPr>
          <p:cNvSpPr txBox="1"/>
          <p:nvPr userDrawn="1"/>
        </p:nvSpPr>
        <p:spPr>
          <a:xfrm>
            <a:off x="3128433" y="5772887"/>
            <a:ext cx="2360563" cy="100027"/>
          </a:xfrm>
          <a:prstGeom prst="rect">
            <a:avLst/>
          </a:prstGeom>
          <a:noFill/>
        </p:spPr>
        <p:txBody>
          <a:bodyPr wrap="square" lIns="0" tIns="0" rIns="0" bIns="0" rtlCol="0">
            <a:spAutoFit/>
          </a:bodyPr>
          <a:lstStyle/>
          <a:p>
            <a:pPr algn="r"/>
            <a:r>
              <a:rPr lang="en-US" sz="650" b="1" i="0" cap="all" baseline="0">
                <a:solidFill>
                  <a:schemeClr val="bg1"/>
                </a:solidFill>
                <a:latin typeface="Arial Narrow" panose="020B0604020202020204" pitchFamily="34" charset="0"/>
                <a:cs typeface="Arial Narrow" panose="020B0604020202020204" pitchFamily="34" charset="0"/>
              </a:rPr>
              <a:t>Canadian Joint Operations Command</a:t>
            </a:r>
          </a:p>
        </p:txBody>
      </p:sp>
      <p:sp>
        <p:nvSpPr>
          <p:cNvPr id="6" name="TextBox 5">
            <a:extLst>
              <a:ext uri="{FF2B5EF4-FFF2-40B4-BE49-F238E27FC236}">
                <a16:creationId xmlns:a16="http://schemas.microsoft.com/office/drawing/2014/main" id="{15A9086C-A91A-5F9F-9429-104DB6A3CCB6}"/>
              </a:ext>
            </a:extLst>
          </p:cNvPr>
          <p:cNvSpPr txBox="1"/>
          <p:nvPr userDrawn="1"/>
        </p:nvSpPr>
        <p:spPr>
          <a:xfrm>
            <a:off x="6710164" y="5772887"/>
            <a:ext cx="3581069" cy="100027"/>
          </a:xfrm>
          <a:prstGeom prst="rect">
            <a:avLst/>
          </a:prstGeom>
          <a:noFill/>
        </p:spPr>
        <p:txBody>
          <a:bodyPr wrap="square" lIns="0" tIns="0" rIns="0" bIns="0" rtlCol="0">
            <a:spAutoFit/>
          </a:bodyPr>
          <a:lstStyle/>
          <a:p>
            <a:pPr algn="l"/>
            <a:r>
              <a:rPr lang="en-US" sz="650" b="1" i="0" cap="all" baseline="0">
                <a:solidFill>
                  <a:schemeClr val="bg1"/>
                </a:solidFill>
                <a:latin typeface="Arial Narrow" panose="020B0604020202020204" pitchFamily="34" charset="0"/>
                <a:cs typeface="Arial Narrow" panose="020B0604020202020204" pitchFamily="34" charset="0"/>
              </a:rPr>
              <a:t>Le </a:t>
            </a:r>
            <a:r>
              <a:rPr lang="en-US" sz="650" b="1" i="0" cap="all" baseline="0" err="1">
                <a:solidFill>
                  <a:schemeClr val="bg1"/>
                </a:solidFill>
                <a:latin typeface="Arial Narrow" panose="020B0604020202020204" pitchFamily="34" charset="0"/>
                <a:cs typeface="Arial Narrow" panose="020B0604020202020204" pitchFamily="34" charset="0"/>
              </a:rPr>
              <a:t>commandement</a:t>
            </a:r>
            <a:r>
              <a:rPr lang="en-US" sz="650" b="1" i="0" cap="all" baseline="0">
                <a:solidFill>
                  <a:schemeClr val="bg1"/>
                </a:solidFill>
                <a:latin typeface="Arial Narrow" panose="020B0604020202020204" pitchFamily="34" charset="0"/>
                <a:cs typeface="Arial Narrow" panose="020B0604020202020204" pitchFamily="34" charset="0"/>
              </a:rPr>
              <a:t> des </a:t>
            </a:r>
            <a:r>
              <a:rPr lang="en-US" sz="650" b="1" i="0" cap="all" baseline="0" err="1">
                <a:solidFill>
                  <a:schemeClr val="bg1"/>
                </a:solidFill>
                <a:latin typeface="Arial Narrow" panose="020B0604020202020204" pitchFamily="34" charset="0"/>
                <a:cs typeface="Arial Narrow" panose="020B0604020202020204" pitchFamily="34" charset="0"/>
              </a:rPr>
              <a:t>opÉrations</a:t>
            </a:r>
            <a:r>
              <a:rPr lang="en-US" sz="650" b="1" i="0" cap="all" baseline="0">
                <a:solidFill>
                  <a:schemeClr val="bg1"/>
                </a:solidFill>
                <a:latin typeface="Arial Narrow" panose="020B0604020202020204" pitchFamily="34" charset="0"/>
                <a:cs typeface="Arial Narrow" panose="020B0604020202020204" pitchFamily="34" charset="0"/>
              </a:rPr>
              <a:t> </a:t>
            </a:r>
            <a:r>
              <a:rPr lang="en-US" sz="650" b="1" i="0" cap="all" baseline="0" err="1">
                <a:solidFill>
                  <a:schemeClr val="bg1"/>
                </a:solidFill>
                <a:latin typeface="Arial Narrow" panose="020B0604020202020204" pitchFamily="34" charset="0"/>
                <a:cs typeface="Arial Narrow" panose="020B0604020202020204" pitchFamily="34" charset="0"/>
              </a:rPr>
              <a:t>interarmées</a:t>
            </a:r>
            <a:r>
              <a:rPr lang="en-US" sz="650" b="1" i="0" cap="all" baseline="0">
                <a:solidFill>
                  <a:schemeClr val="bg1"/>
                </a:solidFill>
                <a:latin typeface="Arial Narrow" panose="020B0604020202020204" pitchFamily="34" charset="0"/>
                <a:cs typeface="Arial Narrow" panose="020B0604020202020204" pitchFamily="34" charset="0"/>
              </a:rPr>
              <a:t> du Canada</a:t>
            </a:r>
          </a:p>
        </p:txBody>
      </p:sp>
      <p:sp>
        <p:nvSpPr>
          <p:cNvPr id="12" name="TextBox 11">
            <a:extLst>
              <a:ext uri="{FF2B5EF4-FFF2-40B4-BE49-F238E27FC236}">
                <a16:creationId xmlns:a16="http://schemas.microsoft.com/office/drawing/2014/main" id="{E4738C74-5CF2-0536-FDA9-93AB8DB1F622}"/>
              </a:ext>
            </a:extLst>
          </p:cNvPr>
          <p:cNvSpPr txBox="1"/>
          <p:nvPr userDrawn="1"/>
        </p:nvSpPr>
        <p:spPr>
          <a:xfrm>
            <a:off x="3128433" y="5956379"/>
            <a:ext cx="2360563" cy="100027"/>
          </a:xfrm>
          <a:prstGeom prst="rect">
            <a:avLst/>
          </a:prstGeom>
          <a:noFill/>
        </p:spPr>
        <p:txBody>
          <a:bodyPr wrap="square" lIns="0" tIns="0" rIns="0" bIns="0" rtlCol="0">
            <a:spAutoFit/>
          </a:bodyPr>
          <a:lstStyle/>
          <a:p>
            <a:pPr algn="r"/>
            <a:r>
              <a:rPr lang="en-CA" sz="650" b="1" i="0" cap="all" baseline="0">
                <a:solidFill>
                  <a:schemeClr val="tx1"/>
                </a:solidFill>
                <a:effectLst/>
                <a:latin typeface="Arial Narrow" panose="020B0604020202020204" pitchFamily="34" charset="0"/>
                <a:cs typeface="Arial Narrow" panose="020B0604020202020204" pitchFamily="34" charset="0"/>
              </a:rPr>
              <a:t>Canadian Joint Warfare Centre</a:t>
            </a:r>
          </a:p>
        </p:txBody>
      </p:sp>
      <p:sp>
        <p:nvSpPr>
          <p:cNvPr id="13" name="TextBox 12">
            <a:extLst>
              <a:ext uri="{FF2B5EF4-FFF2-40B4-BE49-F238E27FC236}">
                <a16:creationId xmlns:a16="http://schemas.microsoft.com/office/drawing/2014/main" id="{40C61A96-CE38-83DE-7173-B120457D99B6}"/>
              </a:ext>
            </a:extLst>
          </p:cNvPr>
          <p:cNvSpPr txBox="1"/>
          <p:nvPr userDrawn="1"/>
        </p:nvSpPr>
        <p:spPr>
          <a:xfrm>
            <a:off x="6710164" y="5956379"/>
            <a:ext cx="3581069" cy="100027"/>
          </a:xfrm>
          <a:prstGeom prst="rect">
            <a:avLst/>
          </a:prstGeom>
          <a:noFill/>
        </p:spPr>
        <p:txBody>
          <a:bodyPr wrap="square" lIns="0" tIns="0" rIns="0" bIns="0" rtlCol="0">
            <a:spAutoFit/>
          </a:bodyPr>
          <a:lstStyle/>
          <a:p>
            <a:r>
              <a:rPr lang="en-CA" sz="650" b="1" i="0">
                <a:effectLst/>
                <a:latin typeface="Arial Narrow" panose="020B0604020202020204" pitchFamily="34" charset="0"/>
                <a:cs typeface="Arial Narrow" panose="020B0604020202020204" pitchFamily="34" charset="0"/>
              </a:rPr>
              <a:t>CENTRE DE GUERRE INTERARMÉES DU CANADA</a:t>
            </a:r>
          </a:p>
        </p:txBody>
      </p:sp>
      <p:pic>
        <p:nvPicPr>
          <p:cNvPr id="17" name="Picture 16" descr="Icon&#10;&#10;Description automatically generated">
            <a:extLst>
              <a:ext uri="{FF2B5EF4-FFF2-40B4-BE49-F238E27FC236}">
                <a16:creationId xmlns:a16="http://schemas.microsoft.com/office/drawing/2014/main" id="{8E1B30F6-E1B6-FE69-DF5F-B38C1AE81593}"/>
              </a:ext>
            </a:extLst>
          </p:cNvPr>
          <p:cNvPicPr>
            <a:picLocks noChangeAspect="1"/>
          </p:cNvPicPr>
          <p:nvPr userDrawn="1"/>
        </p:nvPicPr>
        <p:blipFill>
          <a:blip r:embed="rId8">
            <a:alphaModFix amt="50000"/>
          </a:blip>
          <a:stretch>
            <a:fillRect/>
          </a:stretch>
        </p:blipFill>
        <p:spPr>
          <a:xfrm>
            <a:off x="5605107" y="3869961"/>
            <a:ext cx="6654800" cy="1083733"/>
          </a:xfrm>
          <a:prstGeom prst="rect">
            <a:avLst/>
          </a:prstGeom>
        </p:spPr>
      </p:pic>
      <p:pic>
        <p:nvPicPr>
          <p:cNvPr id="19" name="Picture 18" descr="Icon&#10;&#10;Description automatically generated">
            <a:extLst>
              <a:ext uri="{FF2B5EF4-FFF2-40B4-BE49-F238E27FC236}">
                <a16:creationId xmlns:a16="http://schemas.microsoft.com/office/drawing/2014/main" id="{C914B46E-DD2D-FDB9-44ED-E01F22531ECD}"/>
              </a:ext>
            </a:extLst>
          </p:cNvPr>
          <p:cNvPicPr>
            <a:picLocks noChangeAspect="1"/>
          </p:cNvPicPr>
          <p:nvPr userDrawn="1"/>
        </p:nvPicPr>
        <p:blipFill>
          <a:blip r:embed="rId9">
            <a:alphaModFix amt="50000"/>
          </a:blip>
          <a:stretch>
            <a:fillRect/>
          </a:stretch>
        </p:blipFill>
        <p:spPr>
          <a:xfrm>
            <a:off x="0" y="4447160"/>
            <a:ext cx="6654800" cy="1100667"/>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7869CFFF-DF3D-B61C-4AA3-7E2AC8F95D34}"/>
              </a:ext>
            </a:extLst>
          </p:cNvPr>
          <p:cNvPicPr>
            <a:picLocks noChangeAspect="1"/>
          </p:cNvPicPr>
          <p:nvPr userDrawn="1"/>
        </p:nvPicPr>
        <p:blipFill>
          <a:blip r:embed="rId10"/>
          <a:stretch>
            <a:fillRect/>
          </a:stretch>
        </p:blipFill>
        <p:spPr>
          <a:xfrm>
            <a:off x="5299808" y="3670370"/>
            <a:ext cx="1592384" cy="1679681"/>
          </a:xfrm>
          <a:prstGeom prst="rect">
            <a:avLst/>
          </a:prstGeom>
        </p:spPr>
      </p:pic>
    </p:spTree>
    <p:extLst>
      <p:ext uri="{BB962C8B-B14F-4D97-AF65-F5344CB8AC3E}">
        <p14:creationId xmlns:p14="http://schemas.microsoft.com/office/powerpoint/2010/main" val="869705731"/>
      </p:ext>
    </p:extLst>
  </p:cSld>
  <p:clrMap bg1="lt1" tx1="dk1" bg2="lt2" tx2="dk2" accent1="accent1" accent2="accent2" accent3="accent3" accent4="accent4" accent5="accent5" accent6="accent6" hlink="hlink" folHlink="folHlink"/>
  <p:sldLayoutIdLst>
    <p:sldLayoutId id="2147483730" r:id="rId1"/>
    <p:sldLayoutId id="2147483732"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11.xml"/><Relationship Id="rId16" Type="http://schemas.openxmlformats.org/officeDocument/2006/relationships/image" Target="../media/image44.png"/><Relationship Id="rId1" Type="http://schemas.openxmlformats.org/officeDocument/2006/relationships/slideLayout" Target="../slideLayouts/slideLayout48.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png"/><Relationship Id="rId14" Type="http://schemas.openxmlformats.org/officeDocument/2006/relationships/image" Target="../media/image42.png"/></Relationships>
</file>

<file path=ppt/slides/_rels/slide14.xml.rels><?xml version="1.0" encoding="UTF-8" standalone="yes"?>
<Relationships xmlns="http://schemas.openxmlformats.org/package/2006/relationships"><Relationship Id="rId8" Type="http://schemas.openxmlformats.org/officeDocument/2006/relationships/image" Target="../media/image51.jp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48.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jpg"/><Relationship Id="rId4" Type="http://schemas.openxmlformats.org/officeDocument/2006/relationships/image" Target="../media/image47.png"/><Relationship Id="rId9" Type="http://schemas.openxmlformats.org/officeDocument/2006/relationships/image" Target="../media/image52.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4.pn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48.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40.png"/><Relationship Id="rId9"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49.xm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92166" y="832104"/>
            <a:ext cx="8207665" cy="2193729"/>
          </a:xfrm>
          <a:prstGeom prst="rect">
            <a:avLst/>
          </a:prstGeom>
        </p:spPr>
        <p:txBody>
          <a:bodyPr/>
          <a:lstStyle/>
          <a:p>
            <a:pPr algn="ctr"/>
            <a:r>
              <a:rPr lang="en-CA" sz="2800" dirty="0">
                <a:solidFill>
                  <a:schemeClr val="tx1"/>
                </a:solidFill>
                <a:latin typeface="+mj-lt"/>
              </a:rPr>
              <a:t>DND/CAF</a:t>
            </a:r>
            <a:br>
              <a:rPr lang="en-CA" sz="2800" dirty="0">
                <a:solidFill>
                  <a:schemeClr val="tx1"/>
                </a:solidFill>
                <a:latin typeface="+mj-lt"/>
              </a:rPr>
            </a:br>
            <a:r>
              <a:rPr lang="en-CA" sz="2800" dirty="0">
                <a:solidFill>
                  <a:schemeClr val="tx1"/>
                </a:solidFill>
                <a:latin typeface="+mj-lt"/>
              </a:rPr>
              <a:t>Modelling and Simulation Coordination Office (MSCO)</a:t>
            </a:r>
            <a:br>
              <a:rPr lang="en-CA" sz="2800" dirty="0">
                <a:solidFill>
                  <a:schemeClr val="tx1"/>
                </a:solidFill>
                <a:latin typeface="+mj-lt"/>
              </a:rPr>
            </a:br>
            <a:r>
              <a:rPr lang="en-CA" sz="2800" dirty="0">
                <a:solidFill>
                  <a:schemeClr val="tx1"/>
                </a:solidFill>
                <a:latin typeface="+mj-lt"/>
              </a:rPr>
              <a:t>Canadian Joint Warfare Centre (CJWC)</a:t>
            </a:r>
            <a:br>
              <a:rPr lang="en-CA" sz="2800" dirty="0">
                <a:solidFill>
                  <a:schemeClr val="tx1"/>
                </a:solidFill>
                <a:latin typeface="+mj-lt"/>
              </a:rPr>
            </a:br>
            <a:br>
              <a:rPr lang="en-CA" sz="2800" dirty="0">
                <a:solidFill>
                  <a:schemeClr val="tx1"/>
                </a:solidFill>
                <a:latin typeface="+mj-lt"/>
              </a:rPr>
            </a:br>
            <a:r>
              <a:rPr lang="en-CA" sz="2800" dirty="0">
                <a:solidFill>
                  <a:schemeClr val="tx1"/>
                </a:solidFill>
                <a:latin typeface="+mj-lt"/>
              </a:rPr>
              <a:t>2025 JTLS-GO International Users Conference</a:t>
            </a:r>
          </a:p>
        </p:txBody>
      </p:sp>
      <p:pic>
        <p:nvPicPr>
          <p:cNvPr id="8" name="Picture 7">
            <a:extLst>
              <a:ext uri="{FF2B5EF4-FFF2-40B4-BE49-F238E27FC236}">
                <a16:creationId xmlns:a16="http://schemas.microsoft.com/office/drawing/2014/main" id="{71239E52-DEF4-AD80-16FF-7B935C6D1D97}"/>
              </a:ext>
            </a:extLst>
          </p:cNvPr>
          <p:cNvPicPr>
            <a:picLocks noChangeAspect="1"/>
          </p:cNvPicPr>
          <p:nvPr/>
        </p:nvPicPr>
        <p:blipFill>
          <a:blip r:embed="rId3"/>
          <a:stretch>
            <a:fillRect/>
          </a:stretch>
        </p:blipFill>
        <p:spPr>
          <a:xfrm>
            <a:off x="3791512" y="3167201"/>
            <a:ext cx="4608975" cy="2749534"/>
          </a:xfrm>
          <a:prstGeom prst="rect">
            <a:avLst/>
          </a:prstGeom>
        </p:spPr>
      </p:pic>
      <p:sp>
        <p:nvSpPr>
          <p:cNvPr id="2" name="TextBox 1">
            <a:extLst>
              <a:ext uri="{FF2B5EF4-FFF2-40B4-BE49-F238E27FC236}">
                <a16:creationId xmlns:a16="http://schemas.microsoft.com/office/drawing/2014/main" id="{F13E9F67-D17B-B526-A94A-434528091E37}"/>
              </a:ext>
            </a:extLst>
          </p:cNvPr>
          <p:cNvSpPr txBox="1"/>
          <p:nvPr/>
        </p:nvSpPr>
        <p:spPr>
          <a:xfrm>
            <a:off x="11744960" y="6497812"/>
            <a:ext cx="447040" cy="369332"/>
          </a:xfrm>
          <a:prstGeom prst="rect">
            <a:avLst/>
          </a:prstGeom>
          <a:noFill/>
        </p:spPr>
        <p:txBody>
          <a:bodyPr wrap="square" rtlCol="0">
            <a:spAutoFit/>
          </a:bodyPr>
          <a:lstStyle/>
          <a:p>
            <a:fld id="{9421DC0D-10D3-46E8-A2BF-AEF9B5ECDA2E}" type="slidenum">
              <a:rPr lang="en-CA" smtClean="0"/>
              <a:pPr/>
              <a:t>1</a:t>
            </a:fld>
            <a:endParaRPr lang="en-CA" dirty="0"/>
          </a:p>
        </p:txBody>
      </p:sp>
      <p:sp>
        <p:nvSpPr>
          <p:cNvPr id="3" name="TextBox 2">
            <a:extLst>
              <a:ext uri="{FF2B5EF4-FFF2-40B4-BE49-F238E27FC236}">
                <a16:creationId xmlns:a16="http://schemas.microsoft.com/office/drawing/2014/main" id="{C2411D34-28BB-D51D-0723-5FC8AC27E477}"/>
              </a:ext>
            </a:extLst>
          </p:cNvPr>
          <p:cNvSpPr txBox="1"/>
          <p:nvPr/>
        </p:nvSpPr>
        <p:spPr>
          <a:xfrm>
            <a:off x="0" y="5535703"/>
            <a:ext cx="3174076" cy="584775"/>
          </a:xfrm>
          <a:prstGeom prst="rect">
            <a:avLst/>
          </a:prstGeom>
          <a:noFill/>
        </p:spPr>
        <p:txBody>
          <a:bodyPr wrap="square" rtlCol="0">
            <a:spAutoFit/>
          </a:bodyPr>
          <a:lstStyle/>
          <a:p>
            <a:r>
              <a:rPr lang="fr-CA" b="1" dirty="0"/>
              <a:t>Maj Pierre-Luc Gauthier</a:t>
            </a:r>
          </a:p>
          <a:p>
            <a:r>
              <a:rPr lang="fr-CA" sz="1400" dirty="0"/>
              <a:t>M&amp;S Training </a:t>
            </a:r>
            <a:r>
              <a:rPr lang="fr-CA" sz="1400" dirty="0" err="1"/>
              <a:t>Officer</a:t>
            </a:r>
            <a:endParaRPr lang="fr-CA" sz="1400" dirty="0"/>
          </a:p>
        </p:txBody>
      </p:sp>
      <p:sp>
        <p:nvSpPr>
          <p:cNvPr id="4" name="TextBox 3">
            <a:extLst>
              <a:ext uri="{FF2B5EF4-FFF2-40B4-BE49-F238E27FC236}">
                <a16:creationId xmlns:a16="http://schemas.microsoft.com/office/drawing/2014/main" id="{B4CF6102-F200-BA8D-D4FD-FA8AFDEB60F4}"/>
              </a:ext>
            </a:extLst>
          </p:cNvPr>
          <p:cNvSpPr txBox="1"/>
          <p:nvPr/>
        </p:nvSpPr>
        <p:spPr>
          <a:xfrm>
            <a:off x="10348792" y="5530142"/>
            <a:ext cx="1831016" cy="584775"/>
          </a:xfrm>
          <a:prstGeom prst="rect">
            <a:avLst/>
          </a:prstGeom>
          <a:noFill/>
        </p:spPr>
        <p:txBody>
          <a:bodyPr wrap="square" rtlCol="0">
            <a:spAutoFit/>
          </a:bodyPr>
          <a:lstStyle/>
          <a:p>
            <a:r>
              <a:rPr lang="fr-CA" b="1" dirty="0"/>
              <a:t>Mr. Mike Lakatos</a:t>
            </a:r>
          </a:p>
          <a:p>
            <a:r>
              <a:rPr lang="fr-CA" sz="1400" dirty="0"/>
              <a:t>M&amp;S </a:t>
            </a:r>
            <a:r>
              <a:rPr lang="fr-CA" sz="1400" dirty="0" err="1"/>
              <a:t>Engineer</a:t>
            </a:r>
            <a:endParaRPr lang="fr-CA" sz="1400" dirty="0"/>
          </a:p>
        </p:txBody>
      </p:sp>
    </p:spTree>
    <p:extLst>
      <p:ext uri="{BB962C8B-B14F-4D97-AF65-F5344CB8AC3E}">
        <p14:creationId xmlns:p14="http://schemas.microsoft.com/office/powerpoint/2010/main" val="3869228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8298F88-CEA0-F54A-5056-6A202C384F79}"/>
              </a:ext>
            </a:extLst>
          </p:cNvPr>
          <p:cNvSpPr/>
          <p:nvPr/>
        </p:nvSpPr>
        <p:spPr bwMode="auto">
          <a:xfrm>
            <a:off x="1310244" y="2625106"/>
            <a:ext cx="4397829" cy="1345474"/>
          </a:xfrm>
          <a:prstGeom prst="rect">
            <a:avLst/>
          </a:prstGeom>
          <a:solidFill>
            <a:srgbClr val="FF0000">
              <a:alpha val="31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4000" b="0" i="0" u="none" strike="noStrike" kern="1200" cap="none" spc="0" normalizeH="0" baseline="0" noProof="0">
              <a:ln>
                <a:noFill/>
              </a:ln>
              <a:solidFill>
                <a:srgbClr val="000000"/>
              </a:solidFill>
              <a:effectLst/>
              <a:uLnTx/>
              <a:uFillTx/>
              <a:latin typeface="Arial" pitchFamily="34" charset="0"/>
              <a:ea typeface="+mn-ea"/>
              <a:cs typeface="+mn-cs"/>
            </a:endParaRPr>
          </a:p>
        </p:txBody>
      </p:sp>
      <p:pic>
        <p:nvPicPr>
          <p:cNvPr id="3" name="Picture 2">
            <a:extLst>
              <a:ext uri="{FF2B5EF4-FFF2-40B4-BE49-F238E27FC236}">
                <a16:creationId xmlns:a16="http://schemas.microsoft.com/office/drawing/2014/main" id="{4FC40E11-3F94-0B1B-0229-BDCAB98CF784}"/>
              </a:ext>
            </a:extLst>
          </p:cNvPr>
          <p:cNvPicPr>
            <a:picLocks noChangeAspect="1"/>
          </p:cNvPicPr>
          <p:nvPr/>
        </p:nvPicPr>
        <p:blipFill>
          <a:blip r:embed="rId3"/>
          <a:srcRect l="8577" t="13234"/>
          <a:stretch/>
        </p:blipFill>
        <p:spPr>
          <a:xfrm>
            <a:off x="157018" y="688735"/>
            <a:ext cx="7056006" cy="5193289"/>
          </a:xfrm>
          <a:prstGeom prst="rect">
            <a:avLst/>
          </a:prstGeom>
        </p:spPr>
      </p:pic>
      <p:sp>
        <p:nvSpPr>
          <p:cNvPr id="4" name="TextBox 3">
            <a:extLst>
              <a:ext uri="{FF2B5EF4-FFF2-40B4-BE49-F238E27FC236}">
                <a16:creationId xmlns:a16="http://schemas.microsoft.com/office/drawing/2014/main" id="{CB36DF0B-A2BD-C581-1093-C10D416B2E55}"/>
              </a:ext>
            </a:extLst>
          </p:cNvPr>
          <p:cNvSpPr txBox="1"/>
          <p:nvPr/>
        </p:nvSpPr>
        <p:spPr>
          <a:xfrm>
            <a:off x="41240" y="6376080"/>
            <a:ext cx="2190793" cy="461665"/>
          </a:xfrm>
          <a:prstGeom prst="rect">
            <a:avLst/>
          </a:prstGeom>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000000"/>
                </a:solidFill>
                <a:effectLst/>
                <a:uLnTx/>
                <a:uFillTx/>
                <a:ea typeface="+mn-ea"/>
                <a:cs typeface="Times New Roman" panose="02020603050405020304" pitchFamily="18" charset="0"/>
              </a:rPr>
              <a:t>Image taken from the approved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000000"/>
                </a:solidFill>
                <a:effectLst/>
                <a:uLnTx/>
                <a:uFillTx/>
                <a:ea typeface="+mn-ea"/>
                <a:cs typeface="Times New Roman" panose="02020603050405020304" pitchFamily="18" charset="0"/>
              </a:rPr>
              <a:t>DND/CAF M&amp;S Roadmap</a:t>
            </a:r>
          </a:p>
        </p:txBody>
      </p:sp>
      <p:sp>
        <p:nvSpPr>
          <p:cNvPr id="8" name="TextBox 7">
            <a:extLst>
              <a:ext uri="{FF2B5EF4-FFF2-40B4-BE49-F238E27FC236}">
                <a16:creationId xmlns:a16="http://schemas.microsoft.com/office/drawing/2014/main" id="{9A86C85F-3363-0BEC-AD3E-DCAB0BB40083}"/>
              </a:ext>
            </a:extLst>
          </p:cNvPr>
          <p:cNvSpPr txBox="1"/>
          <p:nvPr/>
        </p:nvSpPr>
        <p:spPr>
          <a:xfrm>
            <a:off x="7431798" y="1076402"/>
            <a:ext cx="4760202" cy="489364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Strategic Goal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sng"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Implementing a Joint and Integrated M&amp;S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b="1" u="sng" dirty="0">
              <a:solidFill>
                <a:srgbClr val="000000"/>
              </a:solidFill>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sng"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Governance Structure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Previously, Command level leadership of M&amp;S initiatives and capability within DND/CAF has been addressed independently by each EC and Group Principal through its M&amp;S Authority. The result of this has created “stove piped” systems, duplication of efforts, and inadequate M&amp;S standardization and interoperability across DND/CAF.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sng"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Impact</a:t>
            </a:r>
            <a:endParaRPr kumimoji="0" lang="en-CA" sz="16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The impact of effective M&amp;S governance structures will ensure Joint, coordinated, integrated and shared M&amp;S resources in support of all Joint M&amp;S application areas, and a governance vehicle that can address common M&amp;S requirements across DND/CAF.</a:t>
            </a:r>
            <a:endParaRPr kumimoji="0" lang="en-CA" sz="1600" b="0" i="0" u="none" strike="noStrike" kern="1200" cap="none" spc="0" normalizeH="0" baseline="0" noProof="0" dirty="0">
              <a:ln>
                <a:noFill/>
              </a:ln>
              <a:solidFill>
                <a:srgbClr val="000000"/>
              </a:solidFill>
              <a:effectLst/>
              <a:uLnTx/>
              <a:uFillTx/>
              <a:ea typeface="+mn-ea"/>
              <a:cs typeface="Times New Roman" panose="02020603050405020304" pitchFamily="18" charset="0"/>
            </a:endParaRPr>
          </a:p>
        </p:txBody>
      </p:sp>
      <p:sp>
        <p:nvSpPr>
          <p:cNvPr id="5" name="Arrow: Right 4">
            <a:extLst>
              <a:ext uri="{FF2B5EF4-FFF2-40B4-BE49-F238E27FC236}">
                <a16:creationId xmlns:a16="http://schemas.microsoft.com/office/drawing/2014/main" id="{FA435B91-AF8C-21D3-D037-A9592316A2C6}"/>
              </a:ext>
            </a:extLst>
          </p:cNvPr>
          <p:cNvSpPr/>
          <p:nvPr/>
        </p:nvSpPr>
        <p:spPr bwMode="auto">
          <a:xfrm>
            <a:off x="526473" y="2996091"/>
            <a:ext cx="564997" cy="64008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40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 name="TextBox 1">
            <a:extLst>
              <a:ext uri="{FF2B5EF4-FFF2-40B4-BE49-F238E27FC236}">
                <a16:creationId xmlns:a16="http://schemas.microsoft.com/office/drawing/2014/main" id="{5B423525-E009-B417-A134-CA7D062B6F5E}"/>
              </a:ext>
            </a:extLst>
          </p:cNvPr>
          <p:cNvSpPr txBox="1"/>
          <p:nvPr/>
        </p:nvSpPr>
        <p:spPr>
          <a:xfrm>
            <a:off x="11744960" y="6488668"/>
            <a:ext cx="447040" cy="369332"/>
          </a:xfrm>
          <a:prstGeom prst="rect">
            <a:avLst/>
          </a:prstGeom>
          <a:noFill/>
        </p:spPr>
        <p:txBody>
          <a:bodyPr wrap="square" rtlCol="0">
            <a:spAutoFit/>
          </a:bodyPr>
          <a:lstStyle/>
          <a:p>
            <a:fld id="{9421DC0D-10D3-46E8-A2BF-AEF9B5ECDA2E}" type="slidenum">
              <a:rPr lang="en-CA" smtClean="0"/>
              <a:t>10</a:t>
            </a:fld>
            <a:endParaRPr lang="en-CA" dirty="0"/>
          </a:p>
        </p:txBody>
      </p:sp>
    </p:spTree>
    <p:extLst>
      <p:ext uri="{BB962C8B-B14F-4D97-AF65-F5344CB8AC3E}">
        <p14:creationId xmlns:p14="http://schemas.microsoft.com/office/powerpoint/2010/main" val="1081050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D5F5-5951-DB9A-83F5-0642498348B1}"/>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4C67DFCB-5C5A-EA44-90B3-029E92C043D5}"/>
              </a:ext>
            </a:extLst>
          </p:cNvPr>
          <p:cNvSpPr>
            <a:spLocks noChangeArrowheads="1"/>
          </p:cNvSpPr>
          <p:nvPr/>
        </p:nvSpPr>
        <p:spPr bwMode="auto">
          <a:xfrm>
            <a:off x="1936750" y="2344245"/>
            <a:ext cx="8318500" cy="2169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eaLnBrk="0" hangingPunct="0">
              <a:defRPr sz="4000">
                <a:solidFill>
                  <a:schemeClr val="tx2"/>
                </a:solidFill>
                <a:latin typeface="Arial" panose="020B0604020202020204" pitchFamily="34" charset="0"/>
              </a:defRPr>
            </a:lvl1pPr>
            <a:lvl2pPr marL="742950" indent="-285750" eaLnBrk="0" hangingPunct="0">
              <a:defRPr sz="4000">
                <a:solidFill>
                  <a:schemeClr val="tx2"/>
                </a:solidFill>
                <a:latin typeface="Arial" panose="020B0604020202020204" pitchFamily="34" charset="0"/>
              </a:defRPr>
            </a:lvl2pPr>
            <a:lvl3pPr marL="1143000" indent="-228600" eaLnBrk="0" hangingPunct="0">
              <a:defRPr sz="4000">
                <a:solidFill>
                  <a:schemeClr val="tx2"/>
                </a:solidFill>
                <a:latin typeface="Arial" panose="020B0604020202020204" pitchFamily="34" charset="0"/>
              </a:defRPr>
            </a:lvl3pPr>
            <a:lvl4pPr marL="1600200" indent="-228600" eaLnBrk="0" hangingPunct="0">
              <a:defRPr sz="4000">
                <a:solidFill>
                  <a:schemeClr val="tx2"/>
                </a:solidFill>
                <a:latin typeface="Arial" panose="020B0604020202020204" pitchFamily="34" charset="0"/>
              </a:defRPr>
            </a:lvl4pPr>
            <a:lvl5pPr marL="2057400" indent="-228600" eaLnBrk="0" hangingPunct="0">
              <a:defRPr sz="4000">
                <a:solidFill>
                  <a:schemeClr val="tx2"/>
                </a:solidFill>
                <a:latin typeface="Arial" panose="020B0604020202020204" pitchFamily="34" charset="0"/>
              </a:defRPr>
            </a:lvl5pPr>
            <a:lvl6pPr marL="2514600" indent="-228600" algn="ctr" eaLnBrk="0" fontAlgn="base" hangingPunct="0">
              <a:spcBef>
                <a:spcPct val="0"/>
              </a:spcBef>
              <a:spcAft>
                <a:spcPct val="0"/>
              </a:spcAft>
              <a:defRPr sz="4000">
                <a:solidFill>
                  <a:schemeClr val="tx2"/>
                </a:solidFill>
                <a:latin typeface="Arial" panose="020B0604020202020204" pitchFamily="34" charset="0"/>
              </a:defRPr>
            </a:lvl6pPr>
            <a:lvl7pPr marL="2971800" indent="-228600" algn="ctr" eaLnBrk="0" fontAlgn="base" hangingPunct="0">
              <a:spcBef>
                <a:spcPct val="0"/>
              </a:spcBef>
              <a:spcAft>
                <a:spcPct val="0"/>
              </a:spcAft>
              <a:defRPr sz="4000">
                <a:solidFill>
                  <a:schemeClr val="tx2"/>
                </a:solidFill>
                <a:latin typeface="Arial" panose="020B0604020202020204" pitchFamily="34" charset="0"/>
              </a:defRPr>
            </a:lvl7pPr>
            <a:lvl8pPr marL="3429000" indent="-228600" algn="ctr" eaLnBrk="0" fontAlgn="base" hangingPunct="0">
              <a:spcBef>
                <a:spcPct val="0"/>
              </a:spcBef>
              <a:spcAft>
                <a:spcPct val="0"/>
              </a:spcAft>
              <a:defRPr sz="4000">
                <a:solidFill>
                  <a:schemeClr val="tx2"/>
                </a:solidFill>
                <a:latin typeface="Arial" panose="020B0604020202020204" pitchFamily="34" charset="0"/>
              </a:defRPr>
            </a:lvl8pPr>
            <a:lvl9pPr marL="3886200" indent="-228600" algn="ctr" eaLnBrk="0" fontAlgn="base" hangingPunct="0">
              <a:spcBef>
                <a:spcPct val="0"/>
              </a:spcBef>
              <a:spcAft>
                <a:spcPct val="0"/>
              </a:spcAft>
              <a:defRPr sz="4000">
                <a:solidFill>
                  <a:schemeClr val="tx2"/>
                </a:solidFill>
                <a:latin typeface="Arial" panose="020B0604020202020204" pitchFamily="34" charset="0"/>
              </a:defRPr>
            </a:lvl9pPr>
          </a:lstStyle>
          <a:p>
            <a:pPr algn="ctr"/>
            <a:r>
              <a:rPr lang="en-CA" altLang="en-US" sz="2800" b="1" dirty="0">
                <a:solidFill>
                  <a:schemeClr val="tx1"/>
                </a:solidFill>
                <a:latin typeface="+mj-lt"/>
              </a:rPr>
              <a:t>DND/CAF</a:t>
            </a:r>
          </a:p>
          <a:p>
            <a:pPr algn="ctr"/>
            <a:r>
              <a:rPr lang="en-CA" altLang="en-US" sz="2800" b="1" dirty="0">
                <a:solidFill>
                  <a:schemeClr val="tx1"/>
                </a:solidFill>
                <a:latin typeface="+mj-lt"/>
              </a:rPr>
              <a:t>Modelling and Simulation Coordination Office (MSCO)</a:t>
            </a:r>
            <a:br>
              <a:rPr lang="en-CA" altLang="en-US" sz="2800" b="1" dirty="0">
                <a:solidFill>
                  <a:schemeClr val="tx1"/>
                </a:solidFill>
                <a:latin typeface="+mj-lt"/>
              </a:rPr>
            </a:br>
            <a:endParaRPr lang="en-CA" altLang="en-US" sz="2800" b="1" dirty="0">
              <a:solidFill>
                <a:schemeClr val="tx1"/>
              </a:solidFill>
              <a:latin typeface="+mj-lt"/>
            </a:endParaRPr>
          </a:p>
          <a:p>
            <a:pPr algn="ctr"/>
            <a:r>
              <a:rPr lang="en-CA" altLang="en-US" sz="2800" b="1" i="1" dirty="0">
                <a:solidFill>
                  <a:schemeClr val="tx1"/>
                </a:solidFill>
                <a:latin typeface="+mj-lt"/>
              </a:rPr>
              <a:t>Where we are today</a:t>
            </a:r>
            <a:endParaRPr lang="en-CA" altLang="en-US" sz="2800" b="1" dirty="0">
              <a:solidFill>
                <a:schemeClr val="tx1"/>
              </a:solidFill>
              <a:latin typeface="+mj-lt"/>
            </a:endParaRPr>
          </a:p>
        </p:txBody>
      </p:sp>
      <p:sp>
        <p:nvSpPr>
          <p:cNvPr id="3" name="TextBox 2">
            <a:extLst>
              <a:ext uri="{FF2B5EF4-FFF2-40B4-BE49-F238E27FC236}">
                <a16:creationId xmlns:a16="http://schemas.microsoft.com/office/drawing/2014/main" id="{CD4775E7-7EF0-8617-CD4C-510431EE6F66}"/>
              </a:ext>
            </a:extLst>
          </p:cNvPr>
          <p:cNvSpPr txBox="1"/>
          <p:nvPr/>
        </p:nvSpPr>
        <p:spPr>
          <a:xfrm>
            <a:off x="11744960" y="6488668"/>
            <a:ext cx="447040" cy="369332"/>
          </a:xfrm>
          <a:prstGeom prst="rect">
            <a:avLst/>
          </a:prstGeom>
          <a:noFill/>
        </p:spPr>
        <p:txBody>
          <a:bodyPr wrap="square" rtlCol="0">
            <a:spAutoFit/>
          </a:bodyPr>
          <a:lstStyle/>
          <a:p>
            <a:fld id="{9421DC0D-10D3-46E8-A2BF-AEF9B5ECDA2E}" type="slidenum">
              <a:rPr lang="en-CA" smtClean="0"/>
              <a:t>11</a:t>
            </a:fld>
            <a:endParaRPr lang="en-CA" dirty="0"/>
          </a:p>
        </p:txBody>
      </p:sp>
    </p:spTree>
    <p:extLst>
      <p:ext uri="{BB962C8B-B14F-4D97-AF65-F5344CB8AC3E}">
        <p14:creationId xmlns:p14="http://schemas.microsoft.com/office/powerpoint/2010/main" val="254145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B514B62B-3045-F025-CF5A-5D4BB5F9A105}"/>
              </a:ext>
            </a:extLst>
          </p:cNvPr>
          <p:cNvSpPr txBox="1">
            <a:spLocks/>
          </p:cNvSpPr>
          <p:nvPr/>
        </p:nvSpPr>
        <p:spPr>
          <a:xfrm>
            <a:off x="801623" y="1917680"/>
            <a:ext cx="10588752" cy="3724168"/>
          </a:xfrm>
          <a:prstGeom prst="rect">
            <a:avLst/>
          </a:prstGeom>
        </p:spPr>
        <p:txBody>
          <a:bodyPr lIns="91440" tIns="45720" rIns="91440" bIns="45720" anchor="t">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756920" lvl="1" indent="-457200">
              <a:buFont typeface="Arial" panose="020B0604020202020204" pitchFamily="34" charset="0"/>
              <a:buChar char="•"/>
            </a:pPr>
            <a:r>
              <a:rPr lang="en-CA" sz="2400" kern="0" dirty="0">
                <a:solidFill>
                  <a:srgbClr val="000000"/>
                </a:solidFill>
                <a:cs typeface="Arial"/>
              </a:rPr>
              <a:t>R</a:t>
            </a:r>
            <a:r>
              <a:rPr lang="en-CA" sz="2400" b="0" i="0" u="none" strike="noStrike" kern="0" cap="none" spc="0" normalizeH="0" baseline="0" noProof="0" dirty="0">
                <a:ln>
                  <a:noFill/>
                </a:ln>
                <a:solidFill>
                  <a:srgbClr val="000000"/>
                </a:solidFill>
                <a:effectLst/>
                <a:uLnTx/>
                <a:uFillTx/>
                <a:cs typeface="Arial"/>
              </a:rPr>
              <a:t>e-build ongoing of the simulation capabilities at CJWC to support L1 organisations (i.e. CJOC, CFD, Cyber Command, 3 </a:t>
            </a:r>
            <a:r>
              <a:rPr lang="en-CA" sz="2400" b="0" i="0" u="none" strike="noStrike" kern="0" cap="none" spc="0" normalizeH="0" baseline="0" noProof="0" dirty="0" err="1">
                <a:ln>
                  <a:noFill/>
                </a:ln>
                <a:solidFill>
                  <a:srgbClr val="000000"/>
                </a:solidFill>
                <a:effectLst/>
                <a:uLnTx/>
                <a:uFillTx/>
                <a:cs typeface="Arial"/>
              </a:rPr>
              <a:t>Cdn</a:t>
            </a:r>
            <a:r>
              <a:rPr lang="en-CA" sz="2400" b="0" i="0" u="none" strike="noStrike" kern="0" cap="none" spc="0" normalizeH="0" baseline="0" noProof="0" dirty="0">
                <a:ln>
                  <a:noFill/>
                </a:ln>
                <a:solidFill>
                  <a:srgbClr val="000000"/>
                </a:solidFill>
                <a:effectLst/>
                <a:uLnTx/>
                <a:uFillTx/>
                <a:cs typeface="Arial"/>
              </a:rPr>
              <a:t> Space Division)</a:t>
            </a:r>
          </a:p>
          <a:p>
            <a:pPr marL="756920" lvl="1" indent="-457200">
              <a:buFont typeface="Arial" panose="020B0604020202020204" pitchFamily="34" charset="0"/>
              <a:buChar char="•"/>
            </a:pPr>
            <a:r>
              <a:rPr lang="en-CA" sz="2400" kern="0" dirty="0">
                <a:solidFill>
                  <a:srgbClr val="000000"/>
                </a:solidFill>
                <a:cs typeface="Arial"/>
              </a:rPr>
              <a:t>Staffing review and increase to support all MSCO taskings</a:t>
            </a:r>
          </a:p>
          <a:p>
            <a:pPr marL="756920" lvl="1" indent="-457200">
              <a:buFont typeface="Arial" panose="020B0604020202020204" pitchFamily="34" charset="0"/>
              <a:buChar char="•"/>
            </a:pPr>
            <a:r>
              <a:rPr lang="en-CA" sz="2400" kern="0" dirty="0">
                <a:solidFill>
                  <a:srgbClr val="000000"/>
                </a:solidFill>
                <a:cs typeface="Arial"/>
              </a:rPr>
              <a:t>Continued collaboration with FVEY and NATO M&amp;S Joint level partners</a:t>
            </a:r>
            <a:endParaRPr lang="en-CA" sz="2400" b="0" i="0" u="none" strike="noStrike" kern="0" cap="none" spc="0" normalizeH="0" baseline="0" noProof="0" dirty="0">
              <a:ln>
                <a:noFill/>
              </a:ln>
              <a:solidFill>
                <a:srgbClr val="000000"/>
              </a:solidFill>
              <a:effectLst/>
              <a:uLnTx/>
              <a:uFillTx/>
              <a:cs typeface="Arial"/>
            </a:endParaRPr>
          </a:p>
          <a:p>
            <a:pPr marL="756920" lvl="1" indent="-457200">
              <a:buFont typeface="Arial" panose="020B0604020202020204" pitchFamily="34" charset="0"/>
              <a:buChar char="•"/>
            </a:pPr>
            <a:r>
              <a:rPr lang="en-CA" sz="2400" b="0" i="0" u="none" strike="noStrike" kern="0" cap="none" spc="0" normalizeH="0" baseline="0" noProof="0" dirty="0">
                <a:ln>
                  <a:noFill/>
                </a:ln>
                <a:solidFill>
                  <a:srgbClr val="000000"/>
                </a:solidFill>
                <a:effectLst/>
                <a:uLnTx/>
                <a:uFillTx/>
                <a:cs typeface="Arial"/>
              </a:rPr>
              <a:t>Continued participation at NATO NMSG</a:t>
            </a:r>
          </a:p>
          <a:p>
            <a:pPr marL="756920" lvl="1" indent="-457200">
              <a:buFont typeface="Arial" panose="020B0604020202020204" pitchFamily="34" charset="0"/>
              <a:buChar char="•"/>
            </a:pPr>
            <a:r>
              <a:rPr lang="en-CA" sz="2400" kern="0" dirty="0">
                <a:solidFill>
                  <a:srgbClr val="000000"/>
                </a:solidFill>
                <a:cs typeface="Arial"/>
              </a:rPr>
              <a:t>Review and refresh strategic documents</a:t>
            </a:r>
          </a:p>
          <a:p>
            <a:pPr marL="756920" lvl="1" indent="-457200">
              <a:buFont typeface="Arial" panose="020B0604020202020204" pitchFamily="34" charset="0"/>
              <a:buChar char="•"/>
            </a:pPr>
            <a:r>
              <a:rPr lang="en-CA" sz="2400" kern="0" dirty="0">
                <a:solidFill>
                  <a:srgbClr val="000000"/>
                </a:solidFill>
                <a:cs typeface="Arial"/>
              </a:rPr>
              <a:t>Partnered with CFD to acquire JTLS-GO in FY 24/25 to support their CDTIP Future Force (FF) Wargame series</a:t>
            </a:r>
          </a:p>
        </p:txBody>
      </p:sp>
      <p:sp>
        <p:nvSpPr>
          <p:cNvPr id="2" name="Rectangle 3">
            <a:extLst>
              <a:ext uri="{FF2B5EF4-FFF2-40B4-BE49-F238E27FC236}">
                <a16:creationId xmlns:a16="http://schemas.microsoft.com/office/drawing/2014/main" id="{C83EB7B4-36B7-495B-D0C4-CB2CB5594B94}"/>
              </a:ext>
            </a:extLst>
          </p:cNvPr>
          <p:cNvSpPr>
            <a:spLocks noChangeArrowheads="1"/>
          </p:cNvSpPr>
          <p:nvPr/>
        </p:nvSpPr>
        <p:spPr bwMode="auto">
          <a:xfrm>
            <a:off x="4044091" y="1077214"/>
            <a:ext cx="4103815"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2"/>
                </a:solidFill>
                <a:latin typeface="Arial" panose="020B0604020202020204" pitchFamily="34" charset="0"/>
              </a:defRPr>
            </a:lvl1pPr>
            <a:lvl2pPr marL="742950" indent="-285750" eaLnBrk="0" hangingPunct="0">
              <a:defRPr sz="4000">
                <a:solidFill>
                  <a:schemeClr val="tx2"/>
                </a:solidFill>
                <a:latin typeface="Arial" panose="020B0604020202020204" pitchFamily="34" charset="0"/>
              </a:defRPr>
            </a:lvl2pPr>
            <a:lvl3pPr marL="1143000" indent="-228600" eaLnBrk="0" hangingPunct="0">
              <a:defRPr sz="4000">
                <a:solidFill>
                  <a:schemeClr val="tx2"/>
                </a:solidFill>
                <a:latin typeface="Arial" panose="020B0604020202020204" pitchFamily="34" charset="0"/>
              </a:defRPr>
            </a:lvl3pPr>
            <a:lvl4pPr marL="1600200" indent="-228600" eaLnBrk="0" hangingPunct="0">
              <a:defRPr sz="4000">
                <a:solidFill>
                  <a:schemeClr val="tx2"/>
                </a:solidFill>
                <a:latin typeface="Arial" panose="020B0604020202020204" pitchFamily="34" charset="0"/>
              </a:defRPr>
            </a:lvl4pPr>
            <a:lvl5pPr marL="2057400" indent="-228600" eaLnBrk="0" hangingPunct="0">
              <a:defRPr sz="4000">
                <a:solidFill>
                  <a:schemeClr val="tx2"/>
                </a:solidFill>
                <a:latin typeface="Arial" panose="020B0604020202020204" pitchFamily="34" charset="0"/>
              </a:defRPr>
            </a:lvl5pPr>
            <a:lvl6pPr marL="2514600" indent="-228600" algn="ctr" eaLnBrk="0" fontAlgn="base" hangingPunct="0">
              <a:spcBef>
                <a:spcPct val="0"/>
              </a:spcBef>
              <a:spcAft>
                <a:spcPct val="0"/>
              </a:spcAft>
              <a:defRPr sz="4000">
                <a:solidFill>
                  <a:schemeClr val="tx2"/>
                </a:solidFill>
                <a:latin typeface="Arial" panose="020B0604020202020204" pitchFamily="34" charset="0"/>
              </a:defRPr>
            </a:lvl6pPr>
            <a:lvl7pPr marL="2971800" indent="-228600" algn="ctr" eaLnBrk="0" fontAlgn="base" hangingPunct="0">
              <a:spcBef>
                <a:spcPct val="0"/>
              </a:spcBef>
              <a:spcAft>
                <a:spcPct val="0"/>
              </a:spcAft>
              <a:defRPr sz="4000">
                <a:solidFill>
                  <a:schemeClr val="tx2"/>
                </a:solidFill>
                <a:latin typeface="Arial" panose="020B0604020202020204" pitchFamily="34" charset="0"/>
              </a:defRPr>
            </a:lvl7pPr>
            <a:lvl8pPr marL="3429000" indent="-228600" algn="ctr" eaLnBrk="0" fontAlgn="base" hangingPunct="0">
              <a:spcBef>
                <a:spcPct val="0"/>
              </a:spcBef>
              <a:spcAft>
                <a:spcPct val="0"/>
              </a:spcAft>
              <a:defRPr sz="4000">
                <a:solidFill>
                  <a:schemeClr val="tx2"/>
                </a:solidFill>
                <a:latin typeface="Arial" panose="020B0604020202020204" pitchFamily="34" charset="0"/>
              </a:defRPr>
            </a:lvl8pPr>
            <a:lvl9pPr marL="3886200" indent="-228600" algn="ctr" eaLnBrk="0" fontAlgn="base" hangingPunct="0">
              <a:spcBef>
                <a:spcPct val="0"/>
              </a:spcBef>
              <a:spcAft>
                <a:spcPct val="0"/>
              </a:spcAft>
              <a:defRPr sz="4000">
                <a:solidFill>
                  <a:schemeClr val="tx2"/>
                </a:solidFill>
                <a:latin typeface="Arial" panose="020B0604020202020204" pitchFamily="34" charset="0"/>
              </a:defRPr>
            </a:lvl9pPr>
          </a:lstStyle>
          <a:p>
            <a:pPr eaLnBrk="1" hangingPunct="1">
              <a:lnSpc>
                <a:spcPct val="90000"/>
              </a:lnSpc>
            </a:pPr>
            <a:r>
              <a:rPr lang="en-CA" altLang="en-US" sz="2800" b="1" dirty="0">
                <a:solidFill>
                  <a:schemeClr val="tx1"/>
                </a:solidFill>
                <a:latin typeface="+mj-lt"/>
              </a:rPr>
              <a:t>MSCO Ongoing activities</a:t>
            </a:r>
            <a:endParaRPr lang="en-US" altLang="en-US" sz="2800" b="1" dirty="0">
              <a:solidFill>
                <a:schemeClr val="tx1"/>
              </a:solidFill>
              <a:latin typeface="+mj-lt"/>
            </a:endParaRPr>
          </a:p>
        </p:txBody>
      </p:sp>
      <p:sp>
        <p:nvSpPr>
          <p:cNvPr id="4" name="TextBox 3">
            <a:extLst>
              <a:ext uri="{FF2B5EF4-FFF2-40B4-BE49-F238E27FC236}">
                <a16:creationId xmlns:a16="http://schemas.microsoft.com/office/drawing/2014/main" id="{7EF0BA06-6D1C-6202-18A3-EB6F67A30EEF}"/>
              </a:ext>
            </a:extLst>
          </p:cNvPr>
          <p:cNvSpPr txBox="1"/>
          <p:nvPr/>
        </p:nvSpPr>
        <p:spPr>
          <a:xfrm>
            <a:off x="11744960" y="6488668"/>
            <a:ext cx="447040" cy="369332"/>
          </a:xfrm>
          <a:prstGeom prst="rect">
            <a:avLst/>
          </a:prstGeom>
          <a:noFill/>
        </p:spPr>
        <p:txBody>
          <a:bodyPr wrap="square" rtlCol="0">
            <a:spAutoFit/>
          </a:bodyPr>
          <a:lstStyle/>
          <a:p>
            <a:fld id="{9421DC0D-10D3-46E8-A2BF-AEF9B5ECDA2E}" type="slidenum">
              <a:rPr lang="en-CA" smtClean="0"/>
              <a:t>12</a:t>
            </a:fld>
            <a:endParaRPr lang="en-CA" dirty="0"/>
          </a:p>
        </p:txBody>
      </p:sp>
    </p:spTree>
    <p:extLst>
      <p:ext uri="{BB962C8B-B14F-4D97-AF65-F5344CB8AC3E}">
        <p14:creationId xmlns:p14="http://schemas.microsoft.com/office/powerpoint/2010/main" val="4191661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2732190" y="824128"/>
            <a:ext cx="6090785" cy="4064816"/>
          </a:xfrm>
          <a:prstGeom prst="cloud">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mj-lt"/>
              <a:ea typeface="+mn-ea"/>
              <a:cs typeface="+mn-cs"/>
            </a:endParaRPr>
          </a:p>
        </p:txBody>
      </p:sp>
      <p:sp>
        <p:nvSpPr>
          <p:cNvPr id="9" name="TextBox 8"/>
          <p:cNvSpPr txBox="1"/>
          <p:nvPr/>
        </p:nvSpPr>
        <p:spPr>
          <a:xfrm>
            <a:off x="3583584" y="1054875"/>
            <a:ext cx="4387996"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mj-lt"/>
                <a:ea typeface="+mn-ea"/>
                <a:cs typeface="+mn-cs"/>
              </a:rPr>
              <a:t>Modelling and Simulation as a Service – VCCI Architecture</a:t>
            </a:r>
          </a:p>
        </p:txBody>
      </p:sp>
      <p:pic>
        <p:nvPicPr>
          <p:cNvPr id="1028" name="Picture 4" descr="http://pngwebicons.com/upload/pc_PNG892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3405" y="1495790"/>
            <a:ext cx="732767" cy="97702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pngwebicons.com/upload/pc_PNG892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86289" y="2327310"/>
            <a:ext cx="732767" cy="9770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in clien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9226" y="3304332"/>
            <a:ext cx="1644848" cy="11715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a:cxnSpLocks/>
          </p:cNvCxnSpPr>
          <p:nvPr/>
        </p:nvCxnSpPr>
        <p:spPr>
          <a:xfrm flipV="1">
            <a:off x="8472247" y="2497678"/>
            <a:ext cx="898644" cy="2133"/>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9" name="Rounded Rectangle 18"/>
          <p:cNvSpPr/>
          <p:nvPr/>
        </p:nvSpPr>
        <p:spPr>
          <a:xfrm>
            <a:off x="3519897" y="5401907"/>
            <a:ext cx="1232678" cy="1155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0000"/>
                </a:solidFill>
                <a:effectLst/>
                <a:uLnTx/>
                <a:uFillTx/>
                <a:latin typeface="+mj-lt"/>
                <a:ea typeface="+mn-ea"/>
                <a:cs typeface="+mn-cs"/>
              </a:rPr>
              <a:t>RAWC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err="1">
                <a:ln>
                  <a:noFill/>
                </a:ln>
                <a:solidFill>
                  <a:srgbClr val="000000"/>
                </a:solidFill>
                <a:effectLst/>
                <a:uLnTx/>
                <a:uFillTx/>
                <a:latin typeface="+mj-lt"/>
                <a:ea typeface="+mn-ea"/>
                <a:cs typeface="+mn-cs"/>
              </a:rPr>
              <a:t>DSSTNi</a:t>
            </a:r>
            <a:endParaRPr kumimoji="0" lang="en-US" sz="1350" b="0" i="0" u="none" strike="noStrike" kern="1200" cap="none" spc="0" normalizeH="0" baseline="0" noProof="0">
              <a:ln>
                <a:noFill/>
              </a:ln>
              <a:solidFill>
                <a:srgbClr val="000000"/>
              </a:solidFill>
              <a:effectLst/>
              <a:uLnTx/>
              <a:uFillTx/>
              <a:latin typeface="+mj-lt"/>
              <a:ea typeface="+mn-ea"/>
              <a:cs typeface="+mn-cs"/>
            </a:endParaRPr>
          </a:p>
        </p:txBody>
      </p:sp>
      <p:sp>
        <p:nvSpPr>
          <p:cNvPr id="22" name="Rounded Rectangle 21"/>
          <p:cNvSpPr/>
          <p:nvPr/>
        </p:nvSpPr>
        <p:spPr>
          <a:xfrm>
            <a:off x="5120331" y="5405976"/>
            <a:ext cx="1232678" cy="1155032"/>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FFFFFF"/>
                </a:solidFill>
                <a:effectLst/>
                <a:uLnTx/>
                <a:uFillTx/>
                <a:latin typeface="+mj-lt"/>
                <a:ea typeface="+mn-ea"/>
                <a:cs typeface="+mn-cs"/>
              </a:rPr>
              <a:t>CFMWC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FFFFFF"/>
                </a:solidFill>
                <a:effectLst/>
                <a:uLnTx/>
                <a:uFillTx/>
                <a:latin typeface="+mj-lt"/>
                <a:ea typeface="+mn-ea"/>
                <a:cs typeface="+mn-cs"/>
              </a:rPr>
              <a:t>DMOC</a:t>
            </a:r>
          </a:p>
        </p:txBody>
      </p:sp>
      <p:pic>
        <p:nvPicPr>
          <p:cNvPr id="26" name="Picture 4" descr="http://pngwebicons.com/upload/pc_PNG892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3825" y="5547330"/>
            <a:ext cx="322190" cy="42958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ttp://pngwebicons.com/upload/pc_PNG892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3825" y="6019630"/>
            <a:ext cx="322190" cy="42958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pngwebicons.com/upload/pc_PNG892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2984" y="6028194"/>
            <a:ext cx="322190" cy="42958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pngwebicons.com/upload/pc_PNG892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2349" y="6045204"/>
            <a:ext cx="322190" cy="42958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pngwebicons.com/upload/pc_PNG892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03008" y="6082451"/>
            <a:ext cx="322190" cy="42958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pngwebicons.com/upload/pc_PNG892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50121" y="6028195"/>
            <a:ext cx="322190" cy="429587"/>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Straight Arrow Connector 32"/>
          <p:cNvCxnSpPr>
            <a:cxnSpLocks/>
          </p:cNvCxnSpPr>
          <p:nvPr/>
        </p:nvCxnSpPr>
        <p:spPr>
          <a:xfrm>
            <a:off x="3966420" y="5248175"/>
            <a:ext cx="3399083" cy="23112"/>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36" name="Straight Arrow Connector 35"/>
          <p:cNvCxnSpPr>
            <a:cxnSpLocks/>
          </p:cNvCxnSpPr>
          <p:nvPr/>
        </p:nvCxnSpPr>
        <p:spPr>
          <a:xfrm>
            <a:off x="5573025" y="4819592"/>
            <a:ext cx="0" cy="368589"/>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E6366BB0-E05D-F945-BDF6-52596A0B573F}"/>
              </a:ext>
            </a:extLst>
          </p:cNvPr>
          <p:cNvSpPr txBox="1"/>
          <p:nvPr/>
        </p:nvSpPr>
        <p:spPr>
          <a:xfrm>
            <a:off x="5518427" y="4928444"/>
            <a:ext cx="2427204" cy="307777"/>
          </a:xfrm>
          <a:prstGeom prst="rect">
            <a:avLst/>
          </a:prstGeom>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srgbClr val="000000"/>
                </a:solidFill>
                <a:effectLst/>
                <a:uLnTx/>
                <a:uFillTx/>
                <a:latin typeface="+mj-lt"/>
                <a:ea typeface="+mn-ea"/>
                <a:cs typeface="Times New Roman" panose="02020603050405020304" pitchFamily="18" charset="0"/>
              </a:rPr>
              <a:t>CFXNet – GREY UNCLASS</a:t>
            </a:r>
          </a:p>
        </p:txBody>
      </p:sp>
      <p:sp>
        <p:nvSpPr>
          <p:cNvPr id="17" name="TextBox 16">
            <a:extLst>
              <a:ext uri="{FF2B5EF4-FFF2-40B4-BE49-F238E27FC236}">
                <a16:creationId xmlns:a16="http://schemas.microsoft.com/office/drawing/2014/main" id="{AF078084-2A0B-0F91-D4CB-79680CC914F7}"/>
              </a:ext>
            </a:extLst>
          </p:cNvPr>
          <p:cNvSpPr txBox="1"/>
          <p:nvPr/>
        </p:nvSpPr>
        <p:spPr>
          <a:xfrm>
            <a:off x="9370891" y="1811092"/>
            <a:ext cx="1572866" cy="1323439"/>
          </a:xfrm>
          <a:prstGeom prst="rect">
            <a:avLst/>
          </a:prstGeom>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mj-lt"/>
                <a:ea typeface="+mn-ea"/>
                <a:cs typeface="Times New Roman"/>
              </a:rPr>
              <a:t>CJOC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mj-lt"/>
                <a:ea typeface="+mn-ea"/>
                <a:cs typeface="Times New Roman"/>
              </a:rPr>
              <a:t>CFD</a:t>
            </a:r>
            <a:endParaRPr lang="en-CA" sz="1600" b="0" i="0" u="none" strike="noStrike" kern="1200" cap="none" spc="0" normalizeH="0" baseline="0" noProof="0" dirty="0">
              <a:ln>
                <a:noFill/>
              </a:ln>
              <a:solidFill>
                <a:srgbClr val="000000"/>
              </a:solidFill>
              <a:effectLst/>
              <a:uLnTx/>
              <a:uFillTx/>
              <a:latin typeface="+mj-lt"/>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mj-lt"/>
                <a:ea typeface="+mn-ea"/>
                <a:cs typeface="Times New Roman"/>
              </a:rPr>
              <a:t>Cyber Command</a:t>
            </a:r>
            <a:endParaRPr lang="en-CA" sz="1600" b="0" i="0" u="none" strike="noStrike" kern="1200" cap="none" spc="0" normalizeH="0" baseline="0" noProof="0" dirty="0">
              <a:ln>
                <a:noFill/>
              </a:ln>
              <a:solidFill>
                <a:srgbClr val="000000"/>
              </a:solidFill>
              <a:effectLst/>
              <a:uLnTx/>
              <a:uFillTx/>
              <a:latin typeface="+mj-lt"/>
              <a:cs typeface="Times New Roman"/>
            </a:endParaRPr>
          </a:p>
          <a:p>
            <a:pPr>
              <a:defRPr/>
            </a:pPr>
            <a:r>
              <a:rPr kumimoji="0" lang="en-CA" sz="1600" b="0" i="0" u="none" strike="noStrike" kern="1200" cap="none" spc="0" normalizeH="0" baseline="0" noProof="0" dirty="0">
                <a:ln>
                  <a:noFill/>
                </a:ln>
                <a:solidFill>
                  <a:srgbClr val="000000"/>
                </a:solidFill>
                <a:effectLst/>
                <a:uLnTx/>
                <a:uFillTx/>
                <a:latin typeface="+mj-lt"/>
                <a:ea typeface="+mn-ea"/>
                <a:cs typeface="Times New Roman"/>
              </a:rPr>
              <a:t>3 </a:t>
            </a:r>
            <a:r>
              <a:rPr lang="en-CA" sz="1600" dirty="0">
                <a:solidFill>
                  <a:srgbClr val="000000"/>
                </a:solidFill>
                <a:latin typeface="+mj-lt"/>
                <a:cs typeface="Times New Roman"/>
              </a:rPr>
              <a:t>CS</a:t>
            </a:r>
            <a:r>
              <a:rPr kumimoji="0" lang="en-CA" sz="1600" b="0" i="0" u="none" strike="noStrike" kern="1200" cap="none" spc="0" normalizeH="0" baseline="0" noProof="0" dirty="0">
                <a:ln>
                  <a:noFill/>
                </a:ln>
                <a:solidFill>
                  <a:srgbClr val="000000"/>
                </a:solidFill>
                <a:effectLst/>
                <a:uLnTx/>
                <a:uFillTx/>
                <a:latin typeface="+mj-lt"/>
                <a:ea typeface="+mn-ea"/>
                <a:cs typeface="Times New Roman"/>
              </a:rPr>
              <a:t>D</a:t>
            </a:r>
            <a:endParaRPr lang="en-CA" sz="1600" b="0" i="0" u="none" strike="noStrike" kern="1200" cap="none" spc="0" normalizeH="0" baseline="0" noProof="0" dirty="0">
              <a:ln>
                <a:noFill/>
              </a:ln>
              <a:solidFill>
                <a:srgbClr val="000000"/>
              </a:solidFill>
              <a:effectLst/>
              <a:uLnTx/>
              <a:uFillTx/>
              <a:latin typeface="+mj-lt"/>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mj-lt"/>
                <a:ea typeface="+mn-ea"/>
                <a:cs typeface="Times New Roman"/>
              </a:rPr>
              <a:t>CCSI</a:t>
            </a:r>
            <a:endParaRPr lang="en-CA" sz="1600" b="0" i="0" u="none" strike="noStrike" kern="1200" cap="none" spc="0" normalizeH="0" baseline="0" noProof="0" dirty="0">
              <a:ln>
                <a:noFill/>
              </a:ln>
              <a:solidFill>
                <a:srgbClr val="000000"/>
              </a:solidFill>
              <a:effectLst/>
              <a:uLnTx/>
              <a:uFillTx/>
              <a:latin typeface="+mj-lt"/>
              <a:cs typeface="Times New Roman"/>
            </a:endParaRPr>
          </a:p>
        </p:txBody>
      </p:sp>
      <p:cxnSp>
        <p:nvCxnSpPr>
          <p:cNvPr id="6" name="Straight Arrow Connector 5">
            <a:extLst>
              <a:ext uri="{FF2B5EF4-FFF2-40B4-BE49-F238E27FC236}">
                <a16:creationId xmlns:a16="http://schemas.microsoft.com/office/drawing/2014/main" id="{BD131682-A493-56C1-FD14-8999479F9E15}"/>
              </a:ext>
            </a:extLst>
          </p:cNvPr>
          <p:cNvCxnSpPr>
            <a:cxnSpLocks/>
          </p:cNvCxnSpPr>
          <p:nvPr/>
        </p:nvCxnSpPr>
        <p:spPr>
          <a:xfrm flipH="1">
            <a:off x="2088099" y="3263433"/>
            <a:ext cx="613535"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8" name="Rounded Rectangle 24">
            <a:extLst>
              <a:ext uri="{FF2B5EF4-FFF2-40B4-BE49-F238E27FC236}">
                <a16:creationId xmlns:a16="http://schemas.microsoft.com/office/drawing/2014/main" id="{315A3538-CE94-CC22-F3CE-CA17FA8EF0BA}"/>
              </a:ext>
            </a:extLst>
          </p:cNvPr>
          <p:cNvSpPr/>
          <p:nvPr/>
        </p:nvSpPr>
        <p:spPr>
          <a:xfrm>
            <a:off x="6795852" y="5427880"/>
            <a:ext cx="1232678" cy="115503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0000"/>
                </a:solidFill>
                <a:effectLst/>
                <a:uLnTx/>
                <a:uFillTx/>
                <a:latin typeface="+mj-lt"/>
                <a:ea typeface="+mn-ea"/>
                <a:cs typeface="+mn-cs"/>
              </a:rPr>
              <a:t>CASC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0000"/>
                </a:solidFill>
                <a:effectLst/>
                <a:uLnTx/>
                <a:uFillTx/>
                <a:latin typeface="+mj-lt"/>
                <a:ea typeface="+mn-ea"/>
                <a:cs typeface="+mn-cs"/>
              </a:rPr>
              <a:t>VTEN</a:t>
            </a:r>
          </a:p>
        </p:txBody>
      </p:sp>
      <p:sp>
        <p:nvSpPr>
          <p:cNvPr id="20" name="Rounded Rectangle 24">
            <a:extLst>
              <a:ext uri="{FF2B5EF4-FFF2-40B4-BE49-F238E27FC236}">
                <a16:creationId xmlns:a16="http://schemas.microsoft.com/office/drawing/2014/main" id="{54F017C0-96D1-5F2C-45E0-68160327B798}"/>
              </a:ext>
            </a:extLst>
          </p:cNvPr>
          <p:cNvSpPr/>
          <p:nvPr/>
        </p:nvSpPr>
        <p:spPr>
          <a:xfrm>
            <a:off x="523993" y="3844751"/>
            <a:ext cx="1232678" cy="11550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sng" strike="noStrike" kern="1200" cap="none" spc="0" normalizeH="0" baseline="0" noProof="0">
                <a:ln>
                  <a:noFill/>
                </a:ln>
                <a:solidFill>
                  <a:srgbClr val="000000"/>
                </a:solidFill>
                <a:effectLst/>
                <a:uLnTx/>
                <a:uFillTx/>
                <a:latin typeface="+mj-lt"/>
                <a:ea typeface="+mn-ea"/>
                <a:cs typeface="+mn-cs"/>
              </a:rPr>
              <a:t>US JS J7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0000"/>
                </a:solidFill>
                <a:effectLst/>
                <a:uLnTx/>
                <a:uFillTx/>
                <a:latin typeface="+mj-lt"/>
                <a:ea typeface="+mn-ea"/>
                <a:cs typeface="+mn-cs"/>
              </a:rPr>
              <a:t>JTEN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0000"/>
                </a:solidFill>
                <a:effectLst/>
                <a:uLnTx/>
                <a:uFillTx/>
                <a:latin typeface="+mj-lt"/>
                <a:ea typeface="+mn-ea"/>
                <a:cs typeface="+mn-cs"/>
              </a:rPr>
              <a:t>JTSE</a:t>
            </a:r>
          </a:p>
        </p:txBody>
      </p:sp>
      <p:sp>
        <p:nvSpPr>
          <p:cNvPr id="21" name="Rounded Rectangle 24">
            <a:extLst>
              <a:ext uri="{FF2B5EF4-FFF2-40B4-BE49-F238E27FC236}">
                <a16:creationId xmlns:a16="http://schemas.microsoft.com/office/drawing/2014/main" id="{5DD6EC1B-7560-D68E-56BC-2E4B3669772A}"/>
              </a:ext>
            </a:extLst>
          </p:cNvPr>
          <p:cNvSpPr/>
          <p:nvPr/>
        </p:nvSpPr>
        <p:spPr>
          <a:xfrm>
            <a:off x="546097" y="2583491"/>
            <a:ext cx="1232678" cy="11550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sng" strike="noStrike" kern="1200" cap="none" spc="0" normalizeH="0" baseline="0" noProof="0">
                <a:ln>
                  <a:noFill/>
                </a:ln>
                <a:solidFill>
                  <a:srgbClr val="000000"/>
                </a:solidFill>
                <a:effectLst/>
                <a:uLnTx/>
                <a:uFillTx/>
                <a:latin typeface="+mj-lt"/>
                <a:ea typeface="+mn-ea"/>
                <a:cs typeface="+mn-cs"/>
              </a:rPr>
              <a:t>NATO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0000"/>
                </a:solidFill>
                <a:effectLst/>
                <a:uLnTx/>
                <a:uFillTx/>
                <a:latin typeface="+mj-lt"/>
                <a:ea typeface="+mn-ea"/>
                <a:cs typeface="+mn-cs"/>
              </a:rPr>
              <a:t>MSCOE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0000"/>
                </a:solidFill>
                <a:effectLst/>
                <a:uLnTx/>
                <a:uFillTx/>
                <a:latin typeface="+mj-lt"/>
                <a:ea typeface="+mn-ea"/>
                <a:cs typeface="+mn-cs"/>
              </a:rPr>
              <a:t>JWC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0000"/>
                </a:solidFill>
                <a:effectLst/>
                <a:uLnTx/>
                <a:uFillTx/>
                <a:latin typeface="+mj-lt"/>
                <a:ea typeface="+mn-ea"/>
                <a:cs typeface="+mn-cs"/>
              </a:rPr>
              <a:t>JFTC</a:t>
            </a:r>
          </a:p>
        </p:txBody>
      </p:sp>
      <p:sp>
        <p:nvSpPr>
          <p:cNvPr id="23" name="Rounded Rectangle 24">
            <a:extLst>
              <a:ext uri="{FF2B5EF4-FFF2-40B4-BE49-F238E27FC236}">
                <a16:creationId xmlns:a16="http://schemas.microsoft.com/office/drawing/2014/main" id="{7549148D-EB2D-3657-E55B-779E02332D9A}"/>
              </a:ext>
            </a:extLst>
          </p:cNvPr>
          <p:cNvSpPr/>
          <p:nvPr/>
        </p:nvSpPr>
        <p:spPr>
          <a:xfrm>
            <a:off x="532835" y="1322231"/>
            <a:ext cx="1232678" cy="115503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sng" strike="noStrike" kern="1200" cap="none" spc="0" normalizeH="0" baseline="0" noProof="0">
                <a:ln>
                  <a:noFill/>
                </a:ln>
                <a:solidFill>
                  <a:srgbClr val="000000"/>
                </a:solidFill>
                <a:effectLst/>
                <a:uLnTx/>
                <a:uFillTx/>
                <a:latin typeface="+mj-lt"/>
                <a:ea typeface="+mn-ea"/>
                <a:cs typeface="+mn-cs"/>
              </a:rPr>
              <a:t>FVEY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sng" strike="noStrike" kern="1200" cap="none" spc="0" normalizeH="0" baseline="0" noProof="0">
              <a:ln>
                <a:noFill/>
              </a:ln>
              <a:solidFill>
                <a:srgbClr val="000000"/>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0000"/>
                </a:solidFill>
                <a:effectLst/>
                <a:uLnTx/>
                <a:uFillTx/>
                <a:latin typeface="+mj-lt"/>
                <a:ea typeface="+mn-ea"/>
                <a:cs typeface="+mn-cs"/>
              </a:rPr>
              <a:t>TTCP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0000"/>
                </a:solidFill>
                <a:effectLst/>
                <a:uLnTx/>
                <a:uFillTx/>
                <a:latin typeface="+mj-lt"/>
                <a:ea typeface="+mn-ea"/>
                <a:cs typeface="+mn-cs"/>
              </a:rPr>
              <a:t>VIPRE</a:t>
            </a:r>
          </a:p>
        </p:txBody>
      </p:sp>
      <p:sp>
        <p:nvSpPr>
          <p:cNvPr id="34" name="TextBox 33">
            <a:extLst>
              <a:ext uri="{FF2B5EF4-FFF2-40B4-BE49-F238E27FC236}">
                <a16:creationId xmlns:a16="http://schemas.microsoft.com/office/drawing/2014/main" id="{0A1ACEAE-0785-1134-8804-EBB5A4698A50}"/>
              </a:ext>
            </a:extLst>
          </p:cNvPr>
          <p:cNvSpPr txBox="1"/>
          <p:nvPr/>
        </p:nvSpPr>
        <p:spPr>
          <a:xfrm>
            <a:off x="1866504" y="2060672"/>
            <a:ext cx="1127360" cy="954107"/>
          </a:xfrm>
          <a:prstGeom prst="rect">
            <a:avLst/>
          </a:prstGeom>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srgbClr val="000000"/>
                </a:solidFill>
                <a:effectLst/>
                <a:uLnTx/>
                <a:uFillTx/>
                <a:latin typeface="+mj-lt"/>
                <a:ea typeface="+mn-ea"/>
                <a:cs typeface="Times New Roman" panose="02020603050405020304" pitchFamily="18" charset="0"/>
              </a:rPr>
              <a:t>CFXNet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srgbClr val="000000"/>
                </a:solidFill>
                <a:effectLst/>
                <a:uLnTx/>
                <a:uFillTx/>
                <a:latin typeface="+mj-lt"/>
                <a:ea typeface="+mn-ea"/>
                <a:cs typeface="Times New Roman" panose="02020603050405020304" pitchFamily="18" charset="0"/>
              </a:rPr>
              <a:t>ORANGE </a:t>
            </a:r>
            <a:br>
              <a:rPr kumimoji="0" lang="en-CA" sz="1400" b="0" i="0" u="none" strike="noStrike" kern="1200" cap="none" spc="0" normalizeH="0" baseline="0" noProof="0">
                <a:ln>
                  <a:noFill/>
                </a:ln>
                <a:solidFill>
                  <a:srgbClr val="000000"/>
                </a:solidFill>
                <a:effectLst/>
                <a:uLnTx/>
                <a:uFillTx/>
                <a:latin typeface="+mj-lt"/>
                <a:ea typeface="+mn-ea"/>
                <a:cs typeface="Times New Roman" panose="02020603050405020304" pitchFamily="18" charset="0"/>
              </a:rPr>
            </a:br>
            <a:r>
              <a:rPr kumimoji="0" lang="en-CA" sz="1400" b="0" i="0" u="none" strike="noStrike" kern="1200" cap="none" spc="0" normalizeH="0" baseline="0" noProof="0">
                <a:ln>
                  <a:noFill/>
                </a:ln>
                <a:solidFill>
                  <a:srgbClr val="000000"/>
                </a:solidFill>
                <a:effectLst/>
                <a:uLnTx/>
                <a:uFillTx/>
                <a:latin typeface="+mj-lt"/>
                <a:ea typeface="+mn-ea"/>
                <a:cs typeface="Times New Roman" panose="02020603050405020304" pitchFamily="18" charset="0"/>
              </a:rPr>
              <a:t>LVL II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srgbClr val="000000"/>
                </a:solidFill>
                <a:effectLst/>
                <a:uLnTx/>
                <a:uFillTx/>
                <a:latin typeface="+mj-lt"/>
                <a:ea typeface="+mn-ea"/>
                <a:cs typeface="Times New Roman" panose="02020603050405020304" pitchFamily="18" charset="0"/>
              </a:rPr>
              <a:t>NATO VIVA</a:t>
            </a:r>
          </a:p>
        </p:txBody>
      </p:sp>
      <p:pic>
        <p:nvPicPr>
          <p:cNvPr id="15" name="Picture 4" descr="http://pngwebicons.com/upload/pc_PNG8927.png">
            <a:extLst>
              <a:ext uri="{FF2B5EF4-FFF2-40B4-BE49-F238E27FC236}">
                <a16:creationId xmlns:a16="http://schemas.microsoft.com/office/drawing/2014/main" id="{49E5F6B6-C74F-095C-6703-5DECD2E0114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0757" y="6015848"/>
            <a:ext cx="322190" cy="42958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pngwebicons.com/upload/pc_PNG8927.png">
            <a:extLst>
              <a:ext uri="{FF2B5EF4-FFF2-40B4-BE49-F238E27FC236}">
                <a16:creationId xmlns:a16="http://schemas.microsoft.com/office/drawing/2014/main" id="{84BCFD3B-C9A1-7E7C-6864-F300988ACBA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11502" y="6039872"/>
            <a:ext cx="322190" cy="429587"/>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6C72C221-C616-7A18-15C2-57B1F3FF9B03}"/>
              </a:ext>
            </a:extLst>
          </p:cNvPr>
          <p:cNvSpPr txBox="1"/>
          <p:nvPr/>
        </p:nvSpPr>
        <p:spPr>
          <a:xfrm>
            <a:off x="9468166" y="1418414"/>
            <a:ext cx="1537601" cy="307777"/>
          </a:xfrm>
          <a:prstGeom prst="rect">
            <a:avLst/>
          </a:prstGeom>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000000"/>
                </a:solidFill>
                <a:effectLst/>
                <a:uLnTx/>
                <a:uFillTx/>
                <a:latin typeface="+mj-lt"/>
                <a:ea typeface="+mn-ea"/>
                <a:cs typeface="Times New Roman" panose="02020603050405020304" pitchFamily="18" charset="0"/>
              </a:rPr>
              <a:t>L1 Organisations</a:t>
            </a:r>
          </a:p>
        </p:txBody>
      </p:sp>
      <p:pic>
        <p:nvPicPr>
          <p:cNvPr id="3" name="Picture 2">
            <a:extLst>
              <a:ext uri="{FF2B5EF4-FFF2-40B4-BE49-F238E27FC236}">
                <a16:creationId xmlns:a16="http://schemas.microsoft.com/office/drawing/2014/main" id="{A8DC39C1-96C2-B65D-D7A5-72AD536532A7}"/>
              </a:ext>
            </a:extLst>
          </p:cNvPr>
          <p:cNvPicPr>
            <a:picLocks noChangeAspect="1"/>
          </p:cNvPicPr>
          <p:nvPr/>
        </p:nvPicPr>
        <p:blipFill>
          <a:blip r:embed="rId6"/>
          <a:stretch>
            <a:fillRect/>
          </a:stretch>
        </p:blipFill>
        <p:spPr>
          <a:xfrm>
            <a:off x="3056420" y="1382165"/>
            <a:ext cx="5377846" cy="3007502"/>
          </a:xfrm>
          <a:prstGeom prst="rect">
            <a:avLst/>
          </a:prstGeom>
        </p:spPr>
      </p:pic>
      <p:sp>
        <p:nvSpPr>
          <p:cNvPr id="4" name="TextBox 3">
            <a:extLst>
              <a:ext uri="{FF2B5EF4-FFF2-40B4-BE49-F238E27FC236}">
                <a16:creationId xmlns:a16="http://schemas.microsoft.com/office/drawing/2014/main" id="{C9F9CA97-715A-E888-60C4-45C1DEC81ED2}"/>
              </a:ext>
            </a:extLst>
          </p:cNvPr>
          <p:cNvSpPr txBox="1"/>
          <p:nvPr/>
        </p:nvSpPr>
        <p:spPr>
          <a:xfrm>
            <a:off x="11744960" y="6488668"/>
            <a:ext cx="447040" cy="369332"/>
          </a:xfrm>
          <a:prstGeom prst="rect">
            <a:avLst/>
          </a:prstGeom>
          <a:noFill/>
        </p:spPr>
        <p:txBody>
          <a:bodyPr wrap="square" rtlCol="0">
            <a:spAutoFit/>
          </a:bodyPr>
          <a:lstStyle/>
          <a:p>
            <a:fld id="{9421DC0D-10D3-46E8-A2BF-AEF9B5ECDA2E}" type="slidenum">
              <a:rPr lang="en-CA" smtClean="0"/>
              <a:t>13</a:t>
            </a:fld>
            <a:endParaRPr lang="en-CA" dirty="0"/>
          </a:p>
        </p:txBody>
      </p:sp>
      <p:pic>
        <p:nvPicPr>
          <p:cNvPr id="5" name="Picture 4" descr="Royal Canadian Navy - Wikipedia">
            <a:extLst>
              <a:ext uri="{FF2B5EF4-FFF2-40B4-BE49-F238E27FC236}">
                <a16:creationId xmlns:a16="http://schemas.microsoft.com/office/drawing/2014/main" id="{6E141335-FA30-FEB0-B29B-B1AF95A5080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96674" y="5490133"/>
            <a:ext cx="347261" cy="4323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E485514A-82FF-14D3-0998-5291ED023AF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21592" y="5496526"/>
            <a:ext cx="455896" cy="4374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Canadian Army - Wikipedia">
            <a:extLst>
              <a:ext uri="{FF2B5EF4-FFF2-40B4-BE49-F238E27FC236}">
                <a16:creationId xmlns:a16="http://schemas.microsoft.com/office/drawing/2014/main" id="{F6E8497D-AB71-8A49-5458-07722C1A6DF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14298" y="5512120"/>
            <a:ext cx="415130" cy="3930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lag of NATO - Wikipedia">
            <a:extLst>
              <a:ext uri="{FF2B5EF4-FFF2-40B4-BE49-F238E27FC236}">
                <a16:creationId xmlns:a16="http://schemas.microsoft.com/office/drawing/2014/main" id="{73310687-FDFE-975F-44E9-0D8A32DD018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37333" y="3228890"/>
            <a:ext cx="433083" cy="3248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United States of America Logo PNG Transparent &amp; SVG Vector - Freebie Supply">
            <a:extLst>
              <a:ext uri="{FF2B5EF4-FFF2-40B4-BE49-F238E27FC236}">
                <a16:creationId xmlns:a16="http://schemas.microsoft.com/office/drawing/2014/main" id="{31719D3C-FD58-3AF8-A5A2-A04680A5248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43205" y="4452888"/>
            <a:ext cx="475556" cy="47555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7E3ED2FF-4681-DCE4-B90D-9F104DA6C667}"/>
              </a:ext>
            </a:extLst>
          </p:cNvPr>
          <p:cNvPicPr>
            <a:picLocks noChangeAspect="1"/>
          </p:cNvPicPr>
          <p:nvPr/>
        </p:nvPicPr>
        <p:blipFill>
          <a:blip r:embed="rId12"/>
          <a:stretch>
            <a:fillRect/>
          </a:stretch>
        </p:blipFill>
        <p:spPr>
          <a:xfrm>
            <a:off x="1189194" y="1344235"/>
            <a:ext cx="383578" cy="201323"/>
          </a:xfrm>
          <a:prstGeom prst="rect">
            <a:avLst/>
          </a:prstGeom>
        </p:spPr>
      </p:pic>
      <p:pic>
        <p:nvPicPr>
          <p:cNvPr id="30" name="Picture 4" descr="United States of America Logo PNG Transparent &amp; SVG Vector - Freebie Supply">
            <a:extLst>
              <a:ext uri="{FF2B5EF4-FFF2-40B4-BE49-F238E27FC236}">
                <a16:creationId xmlns:a16="http://schemas.microsoft.com/office/drawing/2014/main" id="{C6B65A0F-077B-1FD2-800A-A25EE2B5BA8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52221" y="2115937"/>
            <a:ext cx="432324" cy="42078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C75CDBE3-77E2-4773-415A-BED67032751E}"/>
              </a:ext>
            </a:extLst>
          </p:cNvPr>
          <p:cNvPicPr>
            <a:picLocks noChangeAspect="1"/>
          </p:cNvPicPr>
          <p:nvPr/>
        </p:nvPicPr>
        <p:blipFill>
          <a:blip r:embed="rId14"/>
          <a:stretch>
            <a:fillRect/>
          </a:stretch>
        </p:blipFill>
        <p:spPr>
          <a:xfrm>
            <a:off x="1185510" y="1558028"/>
            <a:ext cx="385541" cy="189135"/>
          </a:xfrm>
          <a:prstGeom prst="rect">
            <a:avLst/>
          </a:prstGeom>
        </p:spPr>
      </p:pic>
      <p:pic>
        <p:nvPicPr>
          <p:cNvPr id="37" name="Picture 36">
            <a:extLst>
              <a:ext uri="{FF2B5EF4-FFF2-40B4-BE49-F238E27FC236}">
                <a16:creationId xmlns:a16="http://schemas.microsoft.com/office/drawing/2014/main" id="{F045CA2A-DD09-2317-D755-95046A1376F4}"/>
              </a:ext>
            </a:extLst>
          </p:cNvPr>
          <p:cNvPicPr>
            <a:picLocks noChangeAspect="1"/>
          </p:cNvPicPr>
          <p:nvPr/>
        </p:nvPicPr>
        <p:blipFill>
          <a:blip r:embed="rId15"/>
          <a:stretch>
            <a:fillRect/>
          </a:stretch>
        </p:blipFill>
        <p:spPr>
          <a:xfrm>
            <a:off x="1183707" y="1759633"/>
            <a:ext cx="378268" cy="204557"/>
          </a:xfrm>
          <a:prstGeom prst="rect">
            <a:avLst/>
          </a:prstGeom>
        </p:spPr>
      </p:pic>
      <p:pic>
        <p:nvPicPr>
          <p:cNvPr id="38" name="Picture 37">
            <a:extLst>
              <a:ext uri="{FF2B5EF4-FFF2-40B4-BE49-F238E27FC236}">
                <a16:creationId xmlns:a16="http://schemas.microsoft.com/office/drawing/2014/main" id="{D3E2DC0A-3551-1475-4498-6CCD6E8B3D00}"/>
              </a:ext>
            </a:extLst>
          </p:cNvPr>
          <p:cNvPicPr>
            <a:picLocks noChangeAspect="1"/>
          </p:cNvPicPr>
          <p:nvPr/>
        </p:nvPicPr>
        <p:blipFill>
          <a:blip r:embed="rId16"/>
          <a:stretch>
            <a:fillRect/>
          </a:stretch>
        </p:blipFill>
        <p:spPr>
          <a:xfrm>
            <a:off x="1171108" y="1982961"/>
            <a:ext cx="395408" cy="204558"/>
          </a:xfrm>
          <a:prstGeom prst="rect">
            <a:avLst/>
          </a:prstGeom>
        </p:spPr>
      </p:pic>
    </p:spTree>
    <p:extLst>
      <p:ext uri="{BB962C8B-B14F-4D97-AF65-F5344CB8AC3E}">
        <p14:creationId xmlns:p14="http://schemas.microsoft.com/office/powerpoint/2010/main" val="2851290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CADA63-75ED-9AD8-F040-25DCDCEE8326}"/>
              </a:ext>
            </a:extLst>
          </p:cNvPr>
          <p:cNvSpPr>
            <a:spLocks noGrp="1"/>
          </p:cNvSpPr>
          <p:nvPr>
            <p:ph type="title" idx="4294967295"/>
          </p:nvPr>
        </p:nvSpPr>
        <p:spPr>
          <a:xfrm>
            <a:off x="2228616" y="893482"/>
            <a:ext cx="7817547" cy="582448"/>
          </a:xfrm>
          <a:prstGeom prst="rect">
            <a:avLst/>
          </a:prstGeom>
        </p:spPr>
        <p:txBody>
          <a:bodyPr/>
          <a:lstStyle/>
          <a:p>
            <a:r>
              <a:rPr lang="en-CA" sz="2800" b="1" dirty="0"/>
              <a:t>Future Op support and Concepts Development</a:t>
            </a:r>
          </a:p>
        </p:txBody>
      </p:sp>
      <p:pic>
        <p:nvPicPr>
          <p:cNvPr id="16" name="Picture 15">
            <a:extLst>
              <a:ext uri="{FF2B5EF4-FFF2-40B4-BE49-F238E27FC236}">
                <a16:creationId xmlns:a16="http://schemas.microsoft.com/office/drawing/2014/main" id="{ECDA649A-8D36-3122-989D-3B2BE43066BC}"/>
              </a:ext>
            </a:extLst>
          </p:cNvPr>
          <p:cNvPicPr>
            <a:picLocks noChangeAspect="1"/>
          </p:cNvPicPr>
          <p:nvPr/>
        </p:nvPicPr>
        <p:blipFill>
          <a:blip r:embed="rId2"/>
          <a:stretch>
            <a:fillRect/>
          </a:stretch>
        </p:blipFill>
        <p:spPr>
          <a:xfrm>
            <a:off x="7665790" y="4940051"/>
            <a:ext cx="198955" cy="104762"/>
          </a:xfrm>
          <a:prstGeom prst="rect">
            <a:avLst/>
          </a:prstGeom>
        </p:spPr>
      </p:pic>
      <p:pic>
        <p:nvPicPr>
          <p:cNvPr id="17" name="Picture 16">
            <a:extLst>
              <a:ext uri="{FF2B5EF4-FFF2-40B4-BE49-F238E27FC236}">
                <a16:creationId xmlns:a16="http://schemas.microsoft.com/office/drawing/2014/main" id="{64EBDD84-7C90-579F-65CA-2FA95D6AF3FA}"/>
              </a:ext>
            </a:extLst>
          </p:cNvPr>
          <p:cNvPicPr>
            <a:picLocks noChangeAspect="1"/>
          </p:cNvPicPr>
          <p:nvPr/>
        </p:nvPicPr>
        <p:blipFill>
          <a:blip r:embed="rId3"/>
          <a:stretch>
            <a:fillRect/>
          </a:stretch>
        </p:blipFill>
        <p:spPr>
          <a:xfrm>
            <a:off x="7889643" y="4937162"/>
            <a:ext cx="253572" cy="126786"/>
          </a:xfrm>
          <a:prstGeom prst="rect">
            <a:avLst/>
          </a:prstGeom>
        </p:spPr>
      </p:pic>
      <p:pic>
        <p:nvPicPr>
          <p:cNvPr id="19" name="Picture 18">
            <a:extLst>
              <a:ext uri="{FF2B5EF4-FFF2-40B4-BE49-F238E27FC236}">
                <a16:creationId xmlns:a16="http://schemas.microsoft.com/office/drawing/2014/main" id="{8C805D50-FADF-C33C-E5B9-001A4280B2A9}"/>
              </a:ext>
            </a:extLst>
          </p:cNvPr>
          <p:cNvPicPr>
            <a:picLocks noChangeAspect="1"/>
          </p:cNvPicPr>
          <p:nvPr/>
        </p:nvPicPr>
        <p:blipFill>
          <a:blip r:embed="rId4"/>
          <a:srcRect l="10795" t="9509" r="11285" b="21205"/>
          <a:stretch/>
        </p:blipFill>
        <p:spPr>
          <a:xfrm>
            <a:off x="8195836" y="4937390"/>
            <a:ext cx="198956" cy="127013"/>
          </a:xfrm>
          <a:prstGeom prst="rect">
            <a:avLst/>
          </a:prstGeom>
          <a:ln>
            <a:solidFill>
              <a:schemeClr val="tx1"/>
            </a:solidFill>
          </a:ln>
        </p:spPr>
      </p:pic>
      <p:pic>
        <p:nvPicPr>
          <p:cNvPr id="20" name="Picture 19">
            <a:extLst>
              <a:ext uri="{FF2B5EF4-FFF2-40B4-BE49-F238E27FC236}">
                <a16:creationId xmlns:a16="http://schemas.microsoft.com/office/drawing/2014/main" id="{2B45E355-A47F-1CFF-2DBE-4501BD58662A}"/>
              </a:ext>
            </a:extLst>
          </p:cNvPr>
          <p:cNvPicPr>
            <a:picLocks noChangeAspect="1"/>
          </p:cNvPicPr>
          <p:nvPr/>
        </p:nvPicPr>
        <p:blipFill>
          <a:blip r:embed="rId5"/>
          <a:stretch>
            <a:fillRect/>
          </a:stretch>
        </p:blipFill>
        <p:spPr>
          <a:xfrm>
            <a:off x="8458820" y="4943387"/>
            <a:ext cx="241575" cy="120788"/>
          </a:xfrm>
          <a:prstGeom prst="rect">
            <a:avLst/>
          </a:prstGeom>
        </p:spPr>
      </p:pic>
      <p:pic>
        <p:nvPicPr>
          <p:cNvPr id="21" name="Picture 20">
            <a:extLst>
              <a:ext uri="{FF2B5EF4-FFF2-40B4-BE49-F238E27FC236}">
                <a16:creationId xmlns:a16="http://schemas.microsoft.com/office/drawing/2014/main" id="{06B916A8-6151-4D2A-ED8C-92E084971F54}"/>
              </a:ext>
            </a:extLst>
          </p:cNvPr>
          <p:cNvPicPr>
            <a:picLocks noChangeAspect="1"/>
          </p:cNvPicPr>
          <p:nvPr/>
        </p:nvPicPr>
        <p:blipFill>
          <a:blip r:embed="rId6"/>
          <a:stretch>
            <a:fillRect/>
          </a:stretch>
        </p:blipFill>
        <p:spPr>
          <a:xfrm>
            <a:off x="8764422" y="4943388"/>
            <a:ext cx="241120" cy="120560"/>
          </a:xfrm>
          <a:prstGeom prst="rect">
            <a:avLst/>
          </a:prstGeom>
        </p:spPr>
      </p:pic>
      <p:pic>
        <p:nvPicPr>
          <p:cNvPr id="22" name="Picture 21">
            <a:extLst>
              <a:ext uri="{FF2B5EF4-FFF2-40B4-BE49-F238E27FC236}">
                <a16:creationId xmlns:a16="http://schemas.microsoft.com/office/drawing/2014/main" id="{0171EF67-89FF-5782-AA63-1BFF42DAE18E}"/>
              </a:ext>
            </a:extLst>
          </p:cNvPr>
          <p:cNvPicPr>
            <a:picLocks noChangeAspect="1"/>
          </p:cNvPicPr>
          <p:nvPr/>
        </p:nvPicPr>
        <p:blipFill>
          <a:blip r:embed="rId2"/>
          <a:stretch>
            <a:fillRect/>
          </a:stretch>
        </p:blipFill>
        <p:spPr>
          <a:xfrm>
            <a:off x="3544272" y="1745272"/>
            <a:ext cx="198955" cy="104762"/>
          </a:xfrm>
          <a:prstGeom prst="rect">
            <a:avLst/>
          </a:prstGeom>
        </p:spPr>
      </p:pic>
      <p:pic>
        <p:nvPicPr>
          <p:cNvPr id="23" name="Picture 22">
            <a:extLst>
              <a:ext uri="{FF2B5EF4-FFF2-40B4-BE49-F238E27FC236}">
                <a16:creationId xmlns:a16="http://schemas.microsoft.com/office/drawing/2014/main" id="{A4D73E64-D6D6-2BEB-CFFD-E0AAFA95FF5A}"/>
              </a:ext>
            </a:extLst>
          </p:cNvPr>
          <p:cNvPicPr>
            <a:picLocks noChangeAspect="1"/>
          </p:cNvPicPr>
          <p:nvPr/>
        </p:nvPicPr>
        <p:blipFill>
          <a:blip r:embed="rId5"/>
          <a:stretch>
            <a:fillRect/>
          </a:stretch>
        </p:blipFill>
        <p:spPr>
          <a:xfrm>
            <a:off x="3936864" y="1747171"/>
            <a:ext cx="241575" cy="120788"/>
          </a:xfrm>
          <a:prstGeom prst="rect">
            <a:avLst/>
          </a:prstGeom>
        </p:spPr>
      </p:pic>
      <p:pic>
        <p:nvPicPr>
          <p:cNvPr id="24" name="Picture 23">
            <a:extLst>
              <a:ext uri="{FF2B5EF4-FFF2-40B4-BE49-F238E27FC236}">
                <a16:creationId xmlns:a16="http://schemas.microsoft.com/office/drawing/2014/main" id="{6223C60C-2958-C59A-BA1F-8C6D1F7ACC00}"/>
              </a:ext>
            </a:extLst>
          </p:cNvPr>
          <p:cNvPicPr>
            <a:picLocks noChangeAspect="1"/>
          </p:cNvPicPr>
          <p:nvPr/>
        </p:nvPicPr>
        <p:blipFill>
          <a:blip r:embed="rId7"/>
          <a:stretch>
            <a:fillRect/>
          </a:stretch>
        </p:blipFill>
        <p:spPr>
          <a:xfrm>
            <a:off x="7918967" y="1783776"/>
            <a:ext cx="295397" cy="147698"/>
          </a:xfrm>
          <a:prstGeom prst="rect">
            <a:avLst/>
          </a:prstGeom>
        </p:spPr>
      </p:pic>
      <p:pic>
        <p:nvPicPr>
          <p:cNvPr id="25" name="Picture 24">
            <a:extLst>
              <a:ext uri="{FF2B5EF4-FFF2-40B4-BE49-F238E27FC236}">
                <a16:creationId xmlns:a16="http://schemas.microsoft.com/office/drawing/2014/main" id="{256C37DD-9BC7-92D3-C8F3-B28198765B2C}"/>
              </a:ext>
            </a:extLst>
          </p:cNvPr>
          <p:cNvPicPr>
            <a:picLocks noChangeAspect="1"/>
          </p:cNvPicPr>
          <p:nvPr/>
        </p:nvPicPr>
        <p:blipFill>
          <a:blip r:embed="rId5"/>
          <a:stretch>
            <a:fillRect/>
          </a:stretch>
        </p:blipFill>
        <p:spPr>
          <a:xfrm>
            <a:off x="8406156" y="1790969"/>
            <a:ext cx="241575" cy="120788"/>
          </a:xfrm>
          <a:prstGeom prst="rect">
            <a:avLst/>
          </a:prstGeom>
        </p:spPr>
      </p:pic>
      <p:pic>
        <p:nvPicPr>
          <p:cNvPr id="11" name="Picture 10" descr="A map of the world&#10;&#10;AI-generated content may be incorrect.">
            <a:extLst>
              <a:ext uri="{FF2B5EF4-FFF2-40B4-BE49-F238E27FC236}">
                <a16:creationId xmlns:a16="http://schemas.microsoft.com/office/drawing/2014/main" id="{5FFB35BA-7966-2D84-B844-BBE8406F9CC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43114" y="1958621"/>
            <a:ext cx="4029075" cy="2200275"/>
          </a:xfrm>
          <a:prstGeom prst="rect">
            <a:avLst/>
          </a:prstGeom>
        </p:spPr>
      </p:pic>
      <p:pic>
        <p:nvPicPr>
          <p:cNvPr id="18" name="Picture 17" descr="A map of land with land and water&#10;&#10;AI-generated content may be incorrect.">
            <a:extLst>
              <a:ext uri="{FF2B5EF4-FFF2-40B4-BE49-F238E27FC236}">
                <a16:creationId xmlns:a16="http://schemas.microsoft.com/office/drawing/2014/main" id="{4EE7641B-7377-5D55-667D-5CFA3AA9453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93635" y="2045499"/>
            <a:ext cx="3807619" cy="2143125"/>
          </a:xfrm>
          <a:prstGeom prst="rect">
            <a:avLst/>
          </a:prstGeom>
        </p:spPr>
      </p:pic>
      <p:pic>
        <p:nvPicPr>
          <p:cNvPr id="27" name="Picture 26" descr="A map of the world&#10;&#10;AI-generated content may be incorrect.">
            <a:extLst>
              <a:ext uri="{FF2B5EF4-FFF2-40B4-BE49-F238E27FC236}">
                <a16:creationId xmlns:a16="http://schemas.microsoft.com/office/drawing/2014/main" id="{3FD05952-BFD6-3680-7FDF-8813897885A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88486" y="4353871"/>
            <a:ext cx="2297808" cy="1319423"/>
          </a:xfrm>
          <a:prstGeom prst="rect">
            <a:avLst/>
          </a:prstGeom>
        </p:spPr>
      </p:pic>
      <p:sp>
        <p:nvSpPr>
          <p:cNvPr id="4" name="TextBox 3">
            <a:extLst>
              <a:ext uri="{FF2B5EF4-FFF2-40B4-BE49-F238E27FC236}">
                <a16:creationId xmlns:a16="http://schemas.microsoft.com/office/drawing/2014/main" id="{79B6662B-3122-A07A-0EE9-12997D2D33B4}"/>
              </a:ext>
            </a:extLst>
          </p:cNvPr>
          <p:cNvSpPr txBox="1"/>
          <p:nvPr/>
        </p:nvSpPr>
        <p:spPr>
          <a:xfrm>
            <a:off x="11744960" y="6488668"/>
            <a:ext cx="447040" cy="369332"/>
          </a:xfrm>
          <a:prstGeom prst="rect">
            <a:avLst/>
          </a:prstGeom>
          <a:noFill/>
        </p:spPr>
        <p:txBody>
          <a:bodyPr wrap="square" rtlCol="0">
            <a:spAutoFit/>
          </a:bodyPr>
          <a:lstStyle/>
          <a:p>
            <a:fld id="{9421DC0D-10D3-46E8-A2BF-AEF9B5ECDA2E}" type="slidenum">
              <a:rPr lang="en-CA" smtClean="0"/>
              <a:t>14</a:t>
            </a:fld>
            <a:endParaRPr lang="en-CA" dirty="0"/>
          </a:p>
        </p:txBody>
      </p:sp>
    </p:spTree>
    <p:extLst>
      <p:ext uri="{BB962C8B-B14F-4D97-AF65-F5344CB8AC3E}">
        <p14:creationId xmlns:p14="http://schemas.microsoft.com/office/powerpoint/2010/main" val="903585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572129" y="620688"/>
            <a:ext cx="564577" cy="253916"/>
          </a:xfrm>
          <a:prstGeom prst="rect">
            <a:avLst/>
          </a:prstGeom>
        </p:spPr>
        <p:txBody>
          <a:bodyPr wrap="square" rtlCol="0">
            <a:spAutoFit/>
          </a:bodyPr>
          <a:lstStyle/>
          <a:p>
            <a:pPr algn="ctr"/>
            <a:r>
              <a:rPr lang="en-CA" sz="1050" dirty="0">
                <a:solidFill>
                  <a:srgbClr val="FF0000"/>
                </a:solidFill>
                <a:cs typeface="Times New Roman" panose="02020603050405020304" pitchFamily="18" charset="0"/>
              </a:rPr>
              <a:t>As of: </a:t>
            </a:r>
          </a:p>
        </p:txBody>
      </p:sp>
      <p:sp>
        <p:nvSpPr>
          <p:cNvPr id="5" name="Subtitle 2">
            <a:extLst>
              <a:ext uri="{FF2B5EF4-FFF2-40B4-BE49-F238E27FC236}">
                <a16:creationId xmlns:a16="http://schemas.microsoft.com/office/drawing/2014/main" id="{B514B62B-3045-F025-CF5A-5D4BB5F9A105}"/>
              </a:ext>
            </a:extLst>
          </p:cNvPr>
          <p:cNvSpPr txBox="1">
            <a:spLocks/>
          </p:cNvSpPr>
          <p:nvPr/>
        </p:nvSpPr>
        <p:spPr>
          <a:xfrm>
            <a:off x="1193024" y="1952478"/>
            <a:ext cx="9805952" cy="3588786"/>
          </a:xfrm>
          <a:prstGeom prst="rect">
            <a:avLst/>
          </a:prstGeom>
        </p:spPr>
        <p:txBody>
          <a:bodyPr lIns="91440" tIns="45720" rIns="91440" bIns="45720" anchor="t">
            <a:normAutofit/>
          </a:bodyPr>
          <a:lstStyle>
            <a:defPPr>
              <a:defRPr lang="en-US"/>
            </a:defPPr>
            <a:lvl1pPr marL="257175" indent="-257175" eaLnBrk="0" fontAlgn="base" hangingPunct="0">
              <a:spcBef>
                <a:spcPct val="20000"/>
              </a:spcBef>
              <a:spcAft>
                <a:spcPct val="0"/>
              </a:spcAft>
              <a:buChar char="•"/>
              <a:defRPr sz="2400"/>
            </a:lvl1pPr>
            <a:lvl2pPr marL="756920" lvl="1" indent="-457200" eaLnBrk="0" fontAlgn="base" hangingPunct="0">
              <a:spcBef>
                <a:spcPct val="20000"/>
              </a:spcBef>
              <a:spcAft>
                <a:spcPct val="0"/>
              </a:spcAft>
              <a:buFont typeface="Arial" panose="020B0604020202020204" pitchFamily="34" charset="0"/>
              <a:buChar char="•"/>
              <a:defRPr sz="2400" kern="0">
                <a:solidFill>
                  <a:srgbClr val="000000"/>
                </a:solidFill>
                <a:cs typeface="Arial"/>
              </a:defRPr>
            </a:lvl2pPr>
            <a:lvl3pPr marL="857250" indent="-171450" eaLnBrk="0" fontAlgn="base" hangingPunct="0">
              <a:spcBef>
                <a:spcPct val="20000"/>
              </a:spcBef>
              <a:spcAft>
                <a:spcPct val="0"/>
              </a:spcAft>
              <a:buChar char="•"/>
            </a:lvl3pPr>
            <a:lvl4pPr marL="1200150" indent="-171450" eaLnBrk="0" fontAlgn="base" hangingPunct="0">
              <a:spcBef>
                <a:spcPct val="20000"/>
              </a:spcBef>
              <a:spcAft>
                <a:spcPct val="0"/>
              </a:spcAft>
              <a:buChar char="–"/>
              <a:defRPr sz="1500"/>
            </a:lvl4pPr>
            <a:lvl5pPr marL="1543050" indent="-171450" eaLnBrk="0" fontAlgn="base" hangingPunct="0">
              <a:spcBef>
                <a:spcPct val="20000"/>
              </a:spcBef>
              <a:spcAft>
                <a:spcPct val="0"/>
              </a:spcAft>
              <a:buChar char="»"/>
              <a:defRPr sz="1500"/>
            </a:lvl5pPr>
            <a:lvl6pPr marL="1885950" indent="-171450" fontAlgn="base">
              <a:spcBef>
                <a:spcPct val="20000"/>
              </a:spcBef>
              <a:spcAft>
                <a:spcPct val="0"/>
              </a:spcAft>
              <a:buChar char="»"/>
              <a:defRPr sz="1500"/>
            </a:lvl6pPr>
            <a:lvl7pPr marL="2228850" indent="-171450" fontAlgn="base">
              <a:spcBef>
                <a:spcPct val="20000"/>
              </a:spcBef>
              <a:spcAft>
                <a:spcPct val="0"/>
              </a:spcAft>
              <a:buChar char="»"/>
              <a:defRPr sz="1500"/>
            </a:lvl7pPr>
            <a:lvl8pPr marL="2571750" indent="-171450" fontAlgn="base">
              <a:spcBef>
                <a:spcPct val="20000"/>
              </a:spcBef>
              <a:spcAft>
                <a:spcPct val="0"/>
              </a:spcAft>
              <a:buChar char="»"/>
              <a:defRPr sz="1500"/>
            </a:lvl8pPr>
            <a:lvl9pPr marL="2914650" indent="-171450" fontAlgn="base">
              <a:spcBef>
                <a:spcPct val="20000"/>
              </a:spcBef>
              <a:spcAft>
                <a:spcPct val="0"/>
              </a:spcAft>
              <a:buChar char="»"/>
              <a:defRPr sz="1500"/>
            </a:lvl9pPr>
          </a:lstStyle>
          <a:p>
            <a:pPr lvl="1"/>
            <a:r>
              <a:rPr lang="en-CA" dirty="0"/>
              <a:t>Established Tiger Teams with a Service Lead to support Training and Education for M&amp;S across the CAF</a:t>
            </a:r>
          </a:p>
          <a:p>
            <a:pPr lvl="1"/>
            <a:r>
              <a:rPr lang="en-CA" dirty="0"/>
              <a:t>Standards and standardised practices for the use of M&amp;S in DND/CAF</a:t>
            </a:r>
          </a:p>
          <a:p>
            <a:pPr lvl="1"/>
            <a:r>
              <a:rPr lang="en-CA" dirty="0"/>
              <a:t>Rewrite of the DAODs, Capstone Strategy and Roadmap with a sign off in 2025</a:t>
            </a:r>
          </a:p>
          <a:p>
            <a:pPr lvl="1"/>
            <a:r>
              <a:rPr lang="en-CA" dirty="0"/>
              <a:t>Establish a persistent CFXNet CAF enclave</a:t>
            </a:r>
          </a:p>
          <a:p>
            <a:pPr lvl="1"/>
            <a:r>
              <a:rPr lang="en-CA" dirty="0"/>
              <a:t>Continued Cooperation with Allies &amp; partners</a:t>
            </a:r>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3" name="TextBox 2">
            <a:extLst>
              <a:ext uri="{FF2B5EF4-FFF2-40B4-BE49-F238E27FC236}">
                <a16:creationId xmlns:a16="http://schemas.microsoft.com/office/drawing/2014/main" id="{D1B43444-6EA3-40B7-0F50-02B6F9D13CD5}"/>
              </a:ext>
            </a:extLst>
          </p:cNvPr>
          <p:cNvSpPr txBox="1"/>
          <p:nvPr/>
        </p:nvSpPr>
        <p:spPr>
          <a:xfrm>
            <a:off x="11744960" y="6488668"/>
            <a:ext cx="447040" cy="369332"/>
          </a:xfrm>
          <a:prstGeom prst="rect">
            <a:avLst/>
          </a:prstGeom>
          <a:noFill/>
        </p:spPr>
        <p:txBody>
          <a:bodyPr wrap="square" rtlCol="0">
            <a:spAutoFit/>
          </a:bodyPr>
          <a:lstStyle/>
          <a:p>
            <a:fld id="{9421DC0D-10D3-46E8-A2BF-AEF9B5ECDA2E}" type="slidenum">
              <a:rPr lang="en-CA" smtClean="0"/>
              <a:t>15</a:t>
            </a:fld>
            <a:endParaRPr lang="en-CA" dirty="0"/>
          </a:p>
        </p:txBody>
      </p:sp>
      <p:sp>
        <p:nvSpPr>
          <p:cNvPr id="4" name="Rectangle 3">
            <a:extLst>
              <a:ext uri="{FF2B5EF4-FFF2-40B4-BE49-F238E27FC236}">
                <a16:creationId xmlns:a16="http://schemas.microsoft.com/office/drawing/2014/main" id="{3D8F517B-562B-F7CF-16D9-D538BB58AD7F}"/>
              </a:ext>
            </a:extLst>
          </p:cNvPr>
          <p:cNvSpPr>
            <a:spLocks noChangeArrowheads="1"/>
          </p:cNvSpPr>
          <p:nvPr/>
        </p:nvSpPr>
        <p:spPr bwMode="auto">
          <a:xfrm>
            <a:off x="4378149" y="933410"/>
            <a:ext cx="3435701"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2"/>
                </a:solidFill>
                <a:latin typeface="Arial" panose="020B0604020202020204" pitchFamily="34" charset="0"/>
              </a:defRPr>
            </a:lvl1pPr>
            <a:lvl2pPr marL="742950" indent="-285750" eaLnBrk="0" hangingPunct="0">
              <a:defRPr sz="4000">
                <a:solidFill>
                  <a:schemeClr val="tx2"/>
                </a:solidFill>
                <a:latin typeface="Arial" panose="020B0604020202020204" pitchFamily="34" charset="0"/>
              </a:defRPr>
            </a:lvl2pPr>
            <a:lvl3pPr marL="1143000" indent="-228600" eaLnBrk="0" hangingPunct="0">
              <a:defRPr sz="4000">
                <a:solidFill>
                  <a:schemeClr val="tx2"/>
                </a:solidFill>
                <a:latin typeface="Arial" panose="020B0604020202020204" pitchFamily="34" charset="0"/>
              </a:defRPr>
            </a:lvl3pPr>
            <a:lvl4pPr marL="1600200" indent="-228600" eaLnBrk="0" hangingPunct="0">
              <a:defRPr sz="4000">
                <a:solidFill>
                  <a:schemeClr val="tx2"/>
                </a:solidFill>
                <a:latin typeface="Arial" panose="020B0604020202020204" pitchFamily="34" charset="0"/>
              </a:defRPr>
            </a:lvl4pPr>
            <a:lvl5pPr marL="2057400" indent="-228600" eaLnBrk="0" hangingPunct="0">
              <a:defRPr sz="4000">
                <a:solidFill>
                  <a:schemeClr val="tx2"/>
                </a:solidFill>
                <a:latin typeface="Arial" panose="020B0604020202020204" pitchFamily="34" charset="0"/>
              </a:defRPr>
            </a:lvl5pPr>
            <a:lvl6pPr marL="2514600" indent="-228600" algn="ctr" eaLnBrk="0" fontAlgn="base" hangingPunct="0">
              <a:spcBef>
                <a:spcPct val="0"/>
              </a:spcBef>
              <a:spcAft>
                <a:spcPct val="0"/>
              </a:spcAft>
              <a:defRPr sz="4000">
                <a:solidFill>
                  <a:schemeClr val="tx2"/>
                </a:solidFill>
                <a:latin typeface="Arial" panose="020B0604020202020204" pitchFamily="34" charset="0"/>
              </a:defRPr>
            </a:lvl6pPr>
            <a:lvl7pPr marL="2971800" indent="-228600" algn="ctr" eaLnBrk="0" fontAlgn="base" hangingPunct="0">
              <a:spcBef>
                <a:spcPct val="0"/>
              </a:spcBef>
              <a:spcAft>
                <a:spcPct val="0"/>
              </a:spcAft>
              <a:defRPr sz="4000">
                <a:solidFill>
                  <a:schemeClr val="tx2"/>
                </a:solidFill>
                <a:latin typeface="Arial" panose="020B0604020202020204" pitchFamily="34" charset="0"/>
              </a:defRPr>
            </a:lvl7pPr>
            <a:lvl8pPr marL="3429000" indent="-228600" algn="ctr" eaLnBrk="0" fontAlgn="base" hangingPunct="0">
              <a:spcBef>
                <a:spcPct val="0"/>
              </a:spcBef>
              <a:spcAft>
                <a:spcPct val="0"/>
              </a:spcAft>
              <a:defRPr sz="4000">
                <a:solidFill>
                  <a:schemeClr val="tx2"/>
                </a:solidFill>
                <a:latin typeface="Arial" panose="020B0604020202020204" pitchFamily="34" charset="0"/>
              </a:defRPr>
            </a:lvl8pPr>
            <a:lvl9pPr marL="3886200" indent="-228600" algn="ctr" eaLnBrk="0" fontAlgn="base" hangingPunct="0">
              <a:spcBef>
                <a:spcPct val="0"/>
              </a:spcBef>
              <a:spcAft>
                <a:spcPct val="0"/>
              </a:spcAft>
              <a:defRPr sz="4000">
                <a:solidFill>
                  <a:schemeClr val="tx2"/>
                </a:solidFill>
                <a:latin typeface="Arial" panose="020B0604020202020204" pitchFamily="34" charset="0"/>
              </a:defRPr>
            </a:lvl9pPr>
          </a:lstStyle>
          <a:p>
            <a:pPr eaLnBrk="1" hangingPunct="1">
              <a:lnSpc>
                <a:spcPct val="90000"/>
              </a:lnSpc>
            </a:pPr>
            <a:r>
              <a:rPr lang="en-US" altLang="en-US" sz="2800" b="1" dirty="0">
                <a:solidFill>
                  <a:schemeClr val="tx1"/>
                </a:solidFill>
                <a:latin typeface="+mj-lt"/>
              </a:rPr>
              <a:t>Long term initiatives</a:t>
            </a:r>
          </a:p>
        </p:txBody>
      </p:sp>
    </p:spTree>
    <p:extLst>
      <p:ext uri="{BB962C8B-B14F-4D97-AF65-F5344CB8AC3E}">
        <p14:creationId xmlns:p14="http://schemas.microsoft.com/office/powerpoint/2010/main" val="1953222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9D2B76-45CE-E1F8-66BC-5C8C2644C6D8}"/>
              </a:ext>
            </a:extLst>
          </p:cNvPr>
          <p:cNvSpPr txBox="1"/>
          <p:nvPr/>
        </p:nvSpPr>
        <p:spPr>
          <a:xfrm>
            <a:off x="4470646" y="801246"/>
            <a:ext cx="3166316" cy="523220"/>
          </a:xfrm>
          <a:prstGeom prst="rect">
            <a:avLst/>
          </a:prstGeom>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0000"/>
                </a:solidFill>
                <a:effectLst/>
                <a:uLnTx/>
                <a:uFillTx/>
                <a:ea typeface="+mn-ea"/>
                <a:cs typeface="Times New Roman" panose="02020603050405020304" pitchFamily="18" charset="0"/>
              </a:rPr>
              <a:t>MSCO Engagements</a:t>
            </a:r>
          </a:p>
        </p:txBody>
      </p:sp>
      <p:pic>
        <p:nvPicPr>
          <p:cNvPr id="5" name="Picture 4">
            <a:extLst>
              <a:ext uri="{FF2B5EF4-FFF2-40B4-BE49-F238E27FC236}">
                <a16:creationId xmlns:a16="http://schemas.microsoft.com/office/drawing/2014/main" id="{1CAF72FF-E263-1983-B6A4-AD10F2F9D342}"/>
              </a:ext>
            </a:extLst>
          </p:cNvPr>
          <p:cNvPicPr>
            <a:picLocks noChangeAspect="1"/>
          </p:cNvPicPr>
          <p:nvPr/>
        </p:nvPicPr>
        <p:blipFill>
          <a:blip r:embed="rId3"/>
          <a:stretch>
            <a:fillRect/>
          </a:stretch>
        </p:blipFill>
        <p:spPr>
          <a:xfrm>
            <a:off x="4497528" y="3692264"/>
            <a:ext cx="770539" cy="385271"/>
          </a:xfrm>
          <a:prstGeom prst="rect">
            <a:avLst/>
          </a:prstGeom>
        </p:spPr>
      </p:pic>
      <p:pic>
        <p:nvPicPr>
          <p:cNvPr id="6" name="Picture 5">
            <a:extLst>
              <a:ext uri="{FF2B5EF4-FFF2-40B4-BE49-F238E27FC236}">
                <a16:creationId xmlns:a16="http://schemas.microsoft.com/office/drawing/2014/main" id="{F3B87619-EDF2-D7BA-8D38-C29ACAE617A3}"/>
              </a:ext>
            </a:extLst>
          </p:cNvPr>
          <p:cNvPicPr>
            <a:picLocks noChangeAspect="1"/>
          </p:cNvPicPr>
          <p:nvPr/>
        </p:nvPicPr>
        <p:blipFill>
          <a:blip r:embed="rId4"/>
          <a:stretch>
            <a:fillRect/>
          </a:stretch>
        </p:blipFill>
        <p:spPr>
          <a:xfrm>
            <a:off x="5315006" y="3703792"/>
            <a:ext cx="747486" cy="373743"/>
          </a:xfrm>
          <a:prstGeom prst="rect">
            <a:avLst/>
          </a:prstGeom>
        </p:spPr>
      </p:pic>
      <p:pic>
        <p:nvPicPr>
          <p:cNvPr id="7" name="Picture 6">
            <a:extLst>
              <a:ext uri="{FF2B5EF4-FFF2-40B4-BE49-F238E27FC236}">
                <a16:creationId xmlns:a16="http://schemas.microsoft.com/office/drawing/2014/main" id="{5D74D7A3-EA8D-F730-6353-DE9D1723BACA}"/>
              </a:ext>
            </a:extLst>
          </p:cNvPr>
          <p:cNvPicPr>
            <a:picLocks noChangeAspect="1"/>
          </p:cNvPicPr>
          <p:nvPr/>
        </p:nvPicPr>
        <p:blipFill>
          <a:blip r:embed="rId5"/>
          <a:stretch>
            <a:fillRect/>
          </a:stretch>
        </p:blipFill>
        <p:spPr>
          <a:xfrm>
            <a:off x="3693096" y="3689592"/>
            <a:ext cx="726711" cy="388705"/>
          </a:xfrm>
          <a:prstGeom prst="rect">
            <a:avLst/>
          </a:prstGeom>
        </p:spPr>
      </p:pic>
      <p:pic>
        <p:nvPicPr>
          <p:cNvPr id="8" name="Picture 7">
            <a:extLst>
              <a:ext uri="{FF2B5EF4-FFF2-40B4-BE49-F238E27FC236}">
                <a16:creationId xmlns:a16="http://schemas.microsoft.com/office/drawing/2014/main" id="{0F502D96-F7F4-9BA2-36BB-DED5BC91A491}"/>
              </a:ext>
            </a:extLst>
          </p:cNvPr>
          <p:cNvPicPr>
            <a:picLocks noChangeAspect="1"/>
          </p:cNvPicPr>
          <p:nvPr/>
        </p:nvPicPr>
        <p:blipFill>
          <a:blip r:embed="rId6"/>
          <a:stretch>
            <a:fillRect/>
          </a:stretch>
        </p:blipFill>
        <p:spPr>
          <a:xfrm>
            <a:off x="9345268" y="3669790"/>
            <a:ext cx="777410" cy="388705"/>
          </a:xfrm>
          <a:prstGeom prst="rect">
            <a:avLst/>
          </a:prstGeom>
        </p:spPr>
      </p:pic>
      <p:pic>
        <p:nvPicPr>
          <p:cNvPr id="9" name="Picture 8">
            <a:extLst>
              <a:ext uri="{FF2B5EF4-FFF2-40B4-BE49-F238E27FC236}">
                <a16:creationId xmlns:a16="http://schemas.microsoft.com/office/drawing/2014/main" id="{5DFAEB7C-5696-405C-2F63-01138CA1A942}"/>
              </a:ext>
            </a:extLst>
          </p:cNvPr>
          <p:cNvPicPr>
            <a:picLocks noChangeAspect="1"/>
          </p:cNvPicPr>
          <p:nvPr/>
        </p:nvPicPr>
        <p:blipFill>
          <a:blip r:embed="rId5"/>
          <a:stretch>
            <a:fillRect/>
          </a:stretch>
        </p:blipFill>
        <p:spPr>
          <a:xfrm>
            <a:off x="1148911" y="3669789"/>
            <a:ext cx="726711" cy="388705"/>
          </a:xfrm>
          <a:prstGeom prst="rect">
            <a:avLst/>
          </a:prstGeom>
        </p:spPr>
      </p:pic>
      <p:sp>
        <p:nvSpPr>
          <p:cNvPr id="10" name="TextBox 9">
            <a:extLst>
              <a:ext uri="{FF2B5EF4-FFF2-40B4-BE49-F238E27FC236}">
                <a16:creationId xmlns:a16="http://schemas.microsoft.com/office/drawing/2014/main" id="{D52F9A17-9F1D-D9B1-0AA2-D77193977600}"/>
              </a:ext>
            </a:extLst>
          </p:cNvPr>
          <p:cNvSpPr txBox="1"/>
          <p:nvPr/>
        </p:nvSpPr>
        <p:spPr>
          <a:xfrm>
            <a:off x="1276" y="4143513"/>
            <a:ext cx="3095219" cy="2554545"/>
          </a:xfrm>
          <a:prstGeom prst="rect">
            <a:avLst/>
          </a:prstGeom>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a:ln>
                  <a:noFill/>
                </a:ln>
                <a:solidFill>
                  <a:srgbClr val="000000"/>
                </a:solidFill>
                <a:effectLst/>
                <a:uLnTx/>
                <a:uFillTx/>
                <a:cs typeface="Arial"/>
              </a:rPr>
              <a:t>JTSE/JLVC – US JS J7 Joint Training Synthetic Environment/ Joint Live Virtual Constructive</a:t>
            </a:r>
            <a:endParaRPr lang="en-US"/>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a:ln>
                  <a:noFill/>
                </a:ln>
                <a:solidFill>
                  <a:srgbClr val="000000"/>
                </a:solidFill>
                <a:effectLst/>
                <a:uLnTx/>
                <a:uFillTx/>
                <a:cs typeface="Arial"/>
              </a:rPr>
              <a:t>BQ </a:t>
            </a:r>
            <a:r>
              <a:rPr lang="en-CA" sz="1600">
                <a:solidFill>
                  <a:srgbClr val="000000"/>
                </a:solidFill>
                <a:cs typeface="Arial"/>
              </a:rPr>
              <a:t>Bold</a:t>
            </a:r>
            <a:r>
              <a:rPr kumimoji="0" lang="en-CA" sz="1600" b="0" i="0" u="none" strike="noStrike" kern="1200" cap="none" spc="0" normalizeH="0" baseline="0" noProof="0">
                <a:ln>
                  <a:noFill/>
                </a:ln>
                <a:solidFill>
                  <a:srgbClr val="000000"/>
                </a:solidFill>
                <a:effectLst/>
                <a:uLnTx/>
                <a:uFillTx/>
                <a:cs typeface="Arial"/>
              </a:rPr>
              <a:t> Quest</a:t>
            </a:r>
            <a:endParaRPr lang="en-CA" sz="1600" b="0" i="0" u="none" strike="noStrike" kern="1200" cap="none" spc="0" normalizeH="0" baseline="0" noProof="0">
              <a:ln>
                <a:noFill/>
              </a:ln>
              <a:solidFill>
                <a:srgbClr val="000000"/>
              </a:solidFill>
              <a:effectLst/>
              <a:uLnTx/>
              <a:uFillTx/>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a:ln>
                  <a:noFill/>
                </a:ln>
                <a:solidFill>
                  <a:srgbClr val="000000"/>
                </a:solidFill>
                <a:effectLst/>
                <a:uLnTx/>
                <a:uFillTx/>
                <a:cs typeface="Arial"/>
              </a:rPr>
              <a:t>DATE – Decisive Action Training Environment</a:t>
            </a:r>
            <a:endParaRPr lang="en-CA" sz="1600" b="0" i="0" u="none" strike="noStrike" kern="1200" cap="none" spc="0" normalizeH="0" baseline="0" noProof="0">
              <a:ln>
                <a:noFill/>
              </a:ln>
              <a:solidFill>
                <a:srgbClr val="000000"/>
              </a:solidFill>
              <a:effectLst/>
              <a:uLnTx/>
              <a:uFillTx/>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600" b="0" i="0" u="none" strike="noStrike" kern="1200" cap="none" spc="0" normalizeH="0" baseline="0" noProof="0">
              <a:ln>
                <a:noFill/>
              </a:ln>
              <a:solidFill>
                <a:srgbClr val="000000"/>
              </a:solidFill>
              <a:effectLst/>
              <a:uLnTx/>
              <a:uFillTx/>
              <a:cs typeface="Arial"/>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600" b="0" i="0" u="none" strike="noStrike" kern="1200" cap="none" spc="0" normalizeH="0" baseline="0" noProof="0">
              <a:ln>
                <a:noFill/>
              </a:ln>
              <a:solidFill>
                <a:srgbClr val="000000"/>
              </a:solidFill>
              <a:effectLst/>
              <a:uLnTx/>
              <a:uFillTx/>
              <a:cs typeface="Arial"/>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600" b="0" i="0" u="none" strike="noStrike" kern="1200" cap="none" spc="0" normalizeH="0" baseline="0" noProof="0">
              <a:ln>
                <a:noFill/>
              </a:ln>
              <a:solidFill>
                <a:srgbClr val="000000"/>
              </a:solidFill>
              <a:effectLst/>
              <a:uLnTx/>
              <a:uFillTx/>
              <a:cs typeface="Arial"/>
            </a:endParaRPr>
          </a:p>
        </p:txBody>
      </p:sp>
      <p:sp>
        <p:nvSpPr>
          <p:cNvPr id="11" name="TextBox 10">
            <a:extLst>
              <a:ext uri="{FF2B5EF4-FFF2-40B4-BE49-F238E27FC236}">
                <a16:creationId xmlns:a16="http://schemas.microsoft.com/office/drawing/2014/main" id="{52211879-5269-132C-9720-19314562E51D}"/>
              </a:ext>
            </a:extLst>
          </p:cNvPr>
          <p:cNvSpPr txBox="1"/>
          <p:nvPr/>
        </p:nvSpPr>
        <p:spPr>
          <a:xfrm>
            <a:off x="3280889" y="4142545"/>
            <a:ext cx="4710284" cy="2062103"/>
          </a:xfrm>
          <a:prstGeom prst="rect">
            <a:avLst/>
          </a:prstGeom>
        </p:spPr>
        <p:txBody>
          <a:bodyPr wrap="square" lIns="91440" tIns="45720" rIns="91440" bIns="45720" rtlCol="0" anchor="t">
            <a:spAutoFit/>
          </a:bodyPr>
          <a:lstStyle/>
          <a:p>
            <a:pPr marL="285750" indent="-285750">
              <a:buFont typeface="Arial"/>
              <a:buChar char="•"/>
              <a:defRPr/>
            </a:pPr>
            <a:r>
              <a:rPr kumimoji="0" lang="en-CA" sz="1600" b="0" i="0" u="none" strike="noStrike" kern="1200" cap="none" spc="0" normalizeH="0" baseline="0" noProof="0">
                <a:ln>
                  <a:noFill/>
                </a:ln>
                <a:solidFill>
                  <a:srgbClr val="000000"/>
                </a:solidFill>
                <a:effectLst/>
                <a:uLnTx/>
                <a:uFillTx/>
                <a:cs typeface="Arial"/>
              </a:rPr>
              <a:t>JTSE/</a:t>
            </a:r>
            <a:r>
              <a:rPr lang="en-CA" sz="1600">
                <a:solidFill>
                  <a:srgbClr val="000000"/>
                </a:solidFill>
                <a:cs typeface="Arial"/>
              </a:rPr>
              <a:t>JLVC US</a:t>
            </a:r>
            <a:r>
              <a:rPr kumimoji="0" lang="en-CA" sz="1600" b="0" i="0" u="none" strike="noStrike" kern="1200" cap="none" spc="0" normalizeH="0" baseline="0" noProof="0">
                <a:ln>
                  <a:noFill/>
                </a:ln>
                <a:solidFill>
                  <a:srgbClr val="000000"/>
                </a:solidFill>
                <a:effectLst/>
                <a:uLnTx/>
                <a:uFillTx/>
                <a:cs typeface="Arial"/>
              </a:rPr>
              <a:t> JS J7 Joint Training Synthetic Environment</a:t>
            </a:r>
            <a:r>
              <a:rPr lang="en-CA" sz="1600">
                <a:solidFill>
                  <a:srgbClr val="000000"/>
                </a:solidFill>
                <a:cs typeface="Arial"/>
              </a:rPr>
              <a:t> /</a:t>
            </a:r>
            <a:r>
              <a:rPr kumimoji="0" lang="en-CA" sz="1600" b="0" i="0" u="none" strike="noStrike" kern="1200" cap="none" spc="0" normalizeH="0" baseline="0" noProof="0">
                <a:ln>
                  <a:noFill/>
                </a:ln>
                <a:solidFill>
                  <a:srgbClr val="000000"/>
                </a:solidFill>
                <a:effectLst/>
                <a:uLnTx/>
                <a:uFillTx/>
                <a:cs typeface="Arial"/>
              </a:rPr>
              <a:t> Joint Live Virtual Constructive</a:t>
            </a:r>
            <a:endParaRPr lang="en-US"/>
          </a:p>
          <a:p>
            <a:pPr marL="285750" indent="-285750">
              <a:buFont typeface="Arial"/>
              <a:buChar char="•"/>
              <a:defRPr/>
            </a:pPr>
            <a:r>
              <a:rPr kumimoji="0" lang="en-CA" sz="1600" b="0" i="0" u="none" strike="noStrike" kern="1200" cap="none" spc="0" normalizeH="0" baseline="0" noProof="0">
                <a:ln>
                  <a:noFill/>
                </a:ln>
                <a:solidFill>
                  <a:srgbClr val="000000"/>
                </a:solidFill>
                <a:effectLst/>
                <a:uLnTx/>
                <a:uFillTx/>
                <a:cs typeface="Arial"/>
              </a:rPr>
              <a:t>TTCP – M&amp;S MDO – FVEY</a:t>
            </a:r>
            <a:r>
              <a:rPr lang="en-CA" sz="1600">
                <a:solidFill>
                  <a:srgbClr val="000000"/>
                </a:solidFill>
                <a:cs typeface="Arial"/>
              </a:rPr>
              <a:t> </a:t>
            </a:r>
            <a:r>
              <a:rPr kumimoji="0" lang="en-CA" sz="1600" b="0" i="0" u="none" strike="noStrike" kern="1200" cap="none" spc="0" normalizeH="0" baseline="0" noProof="0">
                <a:ln>
                  <a:noFill/>
                </a:ln>
                <a:solidFill>
                  <a:srgbClr val="000000"/>
                </a:solidFill>
                <a:effectLst/>
                <a:uLnTx/>
                <a:uFillTx/>
                <a:cs typeface="Arial"/>
              </a:rPr>
              <a:t>Technical Cooperation Agreement</a:t>
            </a:r>
            <a:endParaRPr lang="en-CA" sz="1600" b="0" i="0" u="none" strike="noStrike" kern="1200" cap="none" spc="0" normalizeH="0" baseline="0" noProof="0">
              <a:ln>
                <a:noFill/>
              </a:ln>
              <a:solidFill>
                <a:srgbClr val="000000"/>
              </a:solidFill>
              <a:effectLst/>
              <a:uLnTx/>
              <a:uFillTx/>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CA" sz="1600" b="0" i="0" u="none" strike="noStrike" kern="1200" cap="none" spc="0" normalizeH="0" baseline="0" noProof="0">
                <a:ln>
                  <a:noFill/>
                </a:ln>
                <a:solidFill>
                  <a:srgbClr val="000000"/>
                </a:solidFill>
                <a:effectLst/>
                <a:uLnTx/>
                <a:uFillTx/>
                <a:cs typeface="Arial"/>
              </a:rPr>
              <a:t>JEMSO – Joint Electro Magnetic Spectrum </a:t>
            </a:r>
            <a:r>
              <a:rPr lang="en-CA" sz="1600">
                <a:solidFill>
                  <a:srgbClr val="000000"/>
                </a:solidFill>
                <a:cs typeface="Arial"/>
              </a:rPr>
              <a:t>Operations</a:t>
            </a:r>
            <a:endParaRPr lang="en-CA" sz="1600" b="0" i="0" u="none" strike="noStrike" kern="1200" cap="none" spc="0" normalizeH="0" baseline="0" noProof="0">
              <a:ln>
                <a:noFill/>
              </a:ln>
              <a:solidFill>
                <a:srgbClr val="000000"/>
              </a:solidFill>
              <a:effectLst/>
              <a:uLnTx/>
              <a:uFillTx/>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CA" sz="1600" b="0" i="0" u="none" strike="noStrike" kern="1200" cap="none" spc="0" normalizeH="0" baseline="0" noProof="0">
                <a:ln>
                  <a:noFill/>
                </a:ln>
                <a:solidFill>
                  <a:srgbClr val="000000"/>
                </a:solidFill>
                <a:effectLst/>
                <a:uLnTx/>
                <a:uFillTx/>
                <a:cs typeface="Arial"/>
              </a:rPr>
              <a:t>CAST MOU – Command and Staff Training MOU</a:t>
            </a:r>
            <a:endParaRPr lang="en-CA" sz="1600" b="0" i="0" u="none" strike="noStrike" kern="1200" cap="none" spc="0" normalizeH="0" baseline="0" noProof="0">
              <a:ln>
                <a:noFill/>
              </a:ln>
              <a:solidFill>
                <a:srgbClr val="000000"/>
              </a:solidFill>
              <a:effectLst/>
              <a:uLnTx/>
              <a:uFillTx/>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000000"/>
              </a:solidFill>
              <a:effectLst/>
              <a:uLnTx/>
              <a:uFillTx/>
              <a:cs typeface="Arial"/>
            </a:endParaRPr>
          </a:p>
        </p:txBody>
      </p:sp>
      <p:sp>
        <p:nvSpPr>
          <p:cNvPr id="12" name="TextBox 11">
            <a:extLst>
              <a:ext uri="{FF2B5EF4-FFF2-40B4-BE49-F238E27FC236}">
                <a16:creationId xmlns:a16="http://schemas.microsoft.com/office/drawing/2014/main" id="{F6FB137D-BBAD-C49E-4DAE-6F7E28B93908}"/>
              </a:ext>
            </a:extLst>
          </p:cNvPr>
          <p:cNvSpPr txBox="1"/>
          <p:nvPr/>
        </p:nvSpPr>
        <p:spPr>
          <a:xfrm>
            <a:off x="8076499" y="4143513"/>
            <a:ext cx="4373566" cy="1569660"/>
          </a:xfrm>
          <a:prstGeom prst="rect">
            <a:avLst/>
          </a:prstGeom>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CA" sz="1600" b="0" i="0" u="none" strike="noStrike" kern="1200" cap="none" spc="0" normalizeH="0" baseline="0" noProof="0">
                <a:ln>
                  <a:noFill/>
                </a:ln>
                <a:solidFill>
                  <a:srgbClr val="000000"/>
                </a:solidFill>
                <a:effectLst/>
                <a:uLnTx/>
                <a:uFillTx/>
                <a:ea typeface="+mn-ea"/>
                <a:cs typeface="Times New Roman" panose="02020603050405020304" pitchFamily="18" charset="0"/>
              </a:rPr>
              <a:t>CWIX – Coalition Warrior Interoperability Exercise/Experiment</a:t>
            </a:r>
            <a:endParaRPr lang="en-US">
              <a:ea typeface="+mn-ea"/>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CA" sz="1600" b="0" i="0" u="none" strike="noStrike" kern="1200" cap="none" spc="0" normalizeH="0" baseline="0" noProof="0">
                <a:ln>
                  <a:noFill/>
                </a:ln>
                <a:solidFill>
                  <a:srgbClr val="000000"/>
                </a:solidFill>
                <a:effectLst/>
                <a:uLnTx/>
                <a:uFillTx/>
                <a:ea typeface="+mn-ea"/>
                <a:cs typeface="Times New Roman"/>
              </a:rPr>
              <a:t>NMSG – NATO </a:t>
            </a:r>
            <a:r>
              <a:rPr lang="en-CA" sz="1600">
                <a:solidFill>
                  <a:srgbClr val="000000"/>
                </a:solidFill>
                <a:cs typeface="Times New Roman"/>
              </a:rPr>
              <a:t>M&amp;S</a:t>
            </a:r>
            <a:r>
              <a:rPr kumimoji="0" lang="en-CA" sz="1600" b="0" i="0" u="none" strike="noStrike" kern="1200" cap="none" spc="0" normalizeH="0" baseline="0" noProof="0">
                <a:ln>
                  <a:noFill/>
                </a:ln>
                <a:solidFill>
                  <a:srgbClr val="000000"/>
                </a:solidFill>
                <a:effectLst/>
                <a:uLnTx/>
                <a:uFillTx/>
                <a:ea typeface="+mn-ea"/>
                <a:cs typeface="Times New Roman"/>
              </a:rPr>
              <a:t> Group</a:t>
            </a:r>
            <a:endParaRPr lang="en-CA" sz="1600" b="0" i="0" u="none" strike="noStrike" kern="1200" cap="none" spc="0" normalizeH="0" baseline="0" noProof="0">
              <a:ln>
                <a:noFill/>
              </a:ln>
              <a:solidFill>
                <a:srgbClr val="000000"/>
              </a:solidFill>
              <a:effectLst/>
              <a:uLnTx/>
              <a:uFillTx/>
              <a:cs typeface="Times New Roman"/>
            </a:endParaRPr>
          </a:p>
          <a:p>
            <a:pPr marL="285750" indent="-285750">
              <a:buFont typeface="Arial"/>
              <a:buChar char="•"/>
              <a:defRPr/>
            </a:pPr>
            <a:r>
              <a:rPr kumimoji="0" lang="en-CA" sz="1600" b="0" i="0" u="none" strike="noStrike" kern="1200" cap="none" spc="0" normalizeH="0" baseline="0" noProof="0">
                <a:ln>
                  <a:noFill/>
                </a:ln>
                <a:solidFill>
                  <a:srgbClr val="000000"/>
                </a:solidFill>
                <a:effectLst/>
                <a:uLnTx/>
                <a:uFillTx/>
                <a:ea typeface="+mn-ea"/>
                <a:cs typeface="Times New Roman"/>
              </a:rPr>
              <a:t>NATO </a:t>
            </a:r>
            <a:r>
              <a:rPr lang="en-CA" sz="1600">
                <a:solidFill>
                  <a:srgbClr val="000000"/>
                </a:solidFill>
                <a:cs typeface="Times New Roman"/>
              </a:rPr>
              <a:t>M&amp;S</a:t>
            </a:r>
            <a:r>
              <a:rPr kumimoji="0" lang="en-CA" sz="1600" b="0" i="0" u="none" strike="noStrike" kern="1200" cap="none" spc="0" normalizeH="0" baseline="0" noProof="0">
                <a:ln>
                  <a:noFill/>
                </a:ln>
                <a:solidFill>
                  <a:srgbClr val="000000"/>
                </a:solidFill>
                <a:effectLst/>
                <a:uLnTx/>
                <a:uFillTx/>
                <a:ea typeface="+mn-ea"/>
                <a:cs typeface="Times New Roman"/>
              </a:rPr>
              <a:t> Centre of </a:t>
            </a:r>
            <a:r>
              <a:rPr lang="en-CA" sz="1600">
                <a:solidFill>
                  <a:srgbClr val="000000"/>
                </a:solidFill>
                <a:cs typeface="Times New Roman"/>
              </a:rPr>
              <a:t>Excellence</a:t>
            </a:r>
          </a:p>
          <a:p>
            <a:pPr marL="285750" marR="0" lvl="0" indent="-285750" algn="l" defTabSz="914400">
              <a:lnSpc>
                <a:spcPct val="100000"/>
              </a:lnSpc>
              <a:spcBef>
                <a:spcPts val="0"/>
              </a:spcBef>
              <a:spcAft>
                <a:spcPts val="0"/>
              </a:spcAft>
              <a:buClrTx/>
              <a:buSzTx/>
              <a:buFont typeface="Arial"/>
              <a:buChar char="•"/>
              <a:tabLst/>
              <a:defRPr/>
            </a:pPr>
            <a:r>
              <a:rPr lang="en-CA" sz="1600">
                <a:solidFill>
                  <a:srgbClr val="000000"/>
                </a:solidFill>
                <a:cs typeface="Times New Roman"/>
              </a:rPr>
              <a:t>NATO</a:t>
            </a:r>
            <a:r>
              <a:rPr kumimoji="0" lang="en-CA" sz="1600" b="0" i="0" u="none" strike="noStrike" kern="1200" cap="none" spc="0" normalizeH="0" baseline="0" noProof="0">
                <a:ln>
                  <a:noFill/>
                </a:ln>
                <a:solidFill>
                  <a:srgbClr val="000000"/>
                </a:solidFill>
                <a:effectLst/>
                <a:uLnTx/>
                <a:uFillTx/>
                <a:ea typeface="+mn-ea"/>
                <a:cs typeface="Times New Roman"/>
              </a:rPr>
              <a:t> Joint Warfare Centre</a:t>
            </a:r>
            <a:endParaRPr lang="en-CA"/>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CA" sz="1600" b="0" i="0" u="none" strike="noStrike" kern="1200" cap="none" spc="0" normalizeH="0" baseline="0" noProof="0">
                <a:ln>
                  <a:noFill/>
                </a:ln>
                <a:solidFill>
                  <a:srgbClr val="000000"/>
                </a:solidFill>
                <a:effectLst/>
                <a:uLnTx/>
                <a:uFillTx/>
                <a:ea typeface="+mn-ea"/>
                <a:cs typeface="Times New Roman"/>
              </a:rPr>
              <a:t>NATO Joint Force Training Centre</a:t>
            </a:r>
            <a:endParaRPr lang="en-CA" sz="1600" b="0" i="0" u="none" strike="noStrike" kern="1200" cap="none" spc="0" normalizeH="0" baseline="0" noProof="0">
              <a:ln>
                <a:noFill/>
              </a:ln>
              <a:solidFill>
                <a:srgbClr val="000000"/>
              </a:solidFill>
              <a:effectLst/>
              <a:uLnTx/>
              <a:uFillTx/>
              <a:cs typeface="Times New Roman"/>
            </a:endParaRPr>
          </a:p>
        </p:txBody>
      </p:sp>
      <p:pic>
        <p:nvPicPr>
          <p:cNvPr id="13" name="Picture 12">
            <a:extLst>
              <a:ext uri="{FF2B5EF4-FFF2-40B4-BE49-F238E27FC236}">
                <a16:creationId xmlns:a16="http://schemas.microsoft.com/office/drawing/2014/main" id="{9EC7F926-E07A-C1F8-DF97-780DE0070C70}"/>
              </a:ext>
            </a:extLst>
          </p:cNvPr>
          <p:cNvPicPr>
            <a:picLocks noChangeAspect="1"/>
          </p:cNvPicPr>
          <p:nvPr/>
        </p:nvPicPr>
        <p:blipFill>
          <a:blip r:embed="rId7"/>
          <a:stretch>
            <a:fillRect/>
          </a:stretch>
        </p:blipFill>
        <p:spPr>
          <a:xfrm>
            <a:off x="6099902" y="3708965"/>
            <a:ext cx="751312" cy="368569"/>
          </a:xfrm>
          <a:prstGeom prst="rect">
            <a:avLst/>
          </a:prstGeom>
        </p:spPr>
      </p:pic>
      <p:pic>
        <p:nvPicPr>
          <p:cNvPr id="14" name="Picture 13">
            <a:extLst>
              <a:ext uri="{FF2B5EF4-FFF2-40B4-BE49-F238E27FC236}">
                <a16:creationId xmlns:a16="http://schemas.microsoft.com/office/drawing/2014/main" id="{D3F658F4-9D66-05EE-5124-6F5D2BE3C068}"/>
              </a:ext>
            </a:extLst>
          </p:cNvPr>
          <p:cNvPicPr>
            <a:picLocks noChangeAspect="1"/>
          </p:cNvPicPr>
          <p:nvPr/>
        </p:nvPicPr>
        <p:blipFill>
          <a:blip r:embed="rId8"/>
          <a:stretch>
            <a:fillRect/>
          </a:stretch>
        </p:blipFill>
        <p:spPr>
          <a:xfrm>
            <a:off x="6886879" y="3703792"/>
            <a:ext cx="737138" cy="368569"/>
          </a:xfrm>
          <a:prstGeom prst="rect">
            <a:avLst/>
          </a:prstGeom>
        </p:spPr>
      </p:pic>
      <p:pic>
        <p:nvPicPr>
          <p:cNvPr id="15" name="Picture 14">
            <a:extLst>
              <a:ext uri="{FF2B5EF4-FFF2-40B4-BE49-F238E27FC236}">
                <a16:creationId xmlns:a16="http://schemas.microsoft.com/office/drawing/2014/main" id="{815E8641-DA6D-FB95-8BA5-E2ACF8505C46}"/>
              </a:ext>
            </a:extLst>
          </p:cNvPr>
          <p:cNvPicPr>
            <a:picLocks noChangeAspect="1"/>
          </p:cNvPicPr>
          <p:nvPr/>
        </p:nvPicPr>
        <p:blipFill>
          <a:blip r:embed="rId9"/>
          <a:stretch>
            <a:fillRect/>
          </a:stretch>
        </p:blipFill>
        <p:spPr>
          <a:xfrm>
            <a:off x="1779610" y="1178650"/>
            <a:ext cx="755970" cy="365792"/>
          </a:xfrm>
          <a:prstGeom prst="rect">
            <a:avLst/>
          </a:prstGeom>
        </p:spPr>
      </p:pic>
      <p:sp>
        <p:nvSpPr>
          <p:cNvPr id="16" name="TextBox 15">
            <a:extLst>
              <a:ext uri="{FF2B5EF4-FFF2-40B4-BE49-F238E27FC236}">
                <a16:creationId xmlns:a16="http://schemas.microsoft.com/office/drawing/2014/main" id="{76551EB0-65ED-E9DC-258F-8BF732E89BB3}"/>
              </a:ext>
            </a:extLst>
          </p:cNvPr>
          <p:cNvSpPr txBox="1"/>
          <p:nvPr/>
        </p:nvSpPr>
        <p:spPr>
          <a:xfrm>
            <a:off x="5479" y="1410485"/>
            <a:ext cx="6175269" cy="1815882"/>
          </a:xfrm>
          <a:prstGeom prst="rect">
            <a:avLst/>
          </a:prstGeom>
        </p:spPr>
        <p:txBody>
          <a:bodyPr wrap="square" lIns="91440" tIns="45720" rIns="91440" bIns="45720" rtlCol="0" anchor="t">
            <a:spAutoFit/>
          </a:bodyPr>
          <a:lstStyle/>
          <a:p>
            <a:pPr>
              <a:defRPr/>
            </a:pPr>
            <a:r>
              <a:rPr lang="en-CA" sz="1600" b="1" dirty="0">
                <a:solidFill>
                  <a:srgbClr val="000000"/>
                </a:solidFill>
                <a:cs typeface="Arial"/>
              </a:rPr>
              <a:t>Internal DND/CAF </a:t>
            </a:r>
          </a:p>
          <a:p>
            <a:pPr marL="285750" indent="-285750">
              <a:buFont typeface="Arial" panose="020B0604020202020204" pitchFamily="34" charset="0"/>
              <a:buChar char="•"/>
              <a:defRPr/>
            </a:pPr>
            <a:r>
              <a:rPr kumimoji="0" lang="en-CA" sz="1600" b="0" i="0" u="none" strike="noStrike" kern="1200" cap="none" spc="0" normalizeH="0" baseline="0" noProof="0" dirty="0">
                <a:ln>
                  <a:noFill/>
                </a:ln>
                <a:solidFill>
                  <a:srgbClr val="000000"/>
                </a:solidFill>
                <a:effectLst/>
                <a:uLnTx/>
                <a:uFillTx/>
                <a:cs typeface="Arial"/>
              </a:rPr>
              <a:t>SEWG (Synthetic Environment Working Group)</a:t>
            </a:r>
            <a:r>
              <a:rPr lang="en-CA" sz="1600" dirty="0">
                <a:solidFill>
                  <a:srgbClr val="000000"/>
                </a:solidFill>
                <a:cs typeface="Arial"/>
              </a:rPr>
              <a:t> </a:t>
            </a:r>
            <a:r>
              <a:rPr kumimoji="0" lang="en-CA" sz="1600" b="0" i="0" u="none" strike="noStrike" kern="1200" cap="none" spc="0" normalizeH="0" baseline="0" noProof="0" dirty="0">
                <a:ln>
                  <a:noFill/>
                </a:ln>
                <a:solidFill>
                  <a:srgbClr val="000000"/>
                </a:solidFill>
                <a:effectLst/>
                <a:uLnTx/>
                <a:uFillTx/>
                <a:cs typeface="Arial"/>
              </a:rPr>
              <a:t>(</a:t>
            </a:r>
            <a:r>
              <a:rPr lang="en-CA" sz="1600" dirty="0">
                <a:solidFill>
                  <a:srgbClr val="000000"/>
                </a:solidFill>
                <a:cs typeface="Arial"/>
              </a:rPr>
              <a:t>L1s)</a:t>
            </a:r>
            <a:endParaRPr lang="en-CA" sz="1600" dirty="0">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rgbClr val="000000"/>
                </a:solidFill>
                <a:effectLst/>
                <a:uLnTx/>
                <a:uFillTx/>
                <a:cs typeface="Arial"/>
              </a:rPr>
              <a:t>CFD</a:t>
            </a:r>
            <a:endParaRPr lang="en-CA" sz="1600" b="0" i="0" u="none" strike="noStrike" kern="1200" cap="none" spc="0" normalizeH="0" baseline="0" noProof="0" dirty="0">
              <a:ln>
                <a:noFill/>
              </a:ln>
              <a:solidFill>
                <a:srgbClr val="000000"/>
              </a:solidFill>
              <a:effectLst/>
              <a:uLnTx/>
              <a:uFillTx/>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rgbClr val="000000"/>
                </a:solidFill>
                <a:effectLst/>
                <a:uLnTx/>
                <a:uFillTx/>
                <a:cs typeface="Arial"/>
              </a:rPr>
              <a:t>CASC</a:t>
            </a:r>
            <a:endParaRPr lang="en-CA" sz="1600" b="0" i="0" u="none" strike="noStrike" kern="1200" cap="none" spc="0" normalizeH="0" baseline="0" noProof="0" dirty="0">
              <a:ln>
                <a:noFill/>
              </a:ln>
              <a:solidFill>
                <a:srgbClr val="000000"/>
              </a:solidFill>
              <a:effectLst/>
              <a:uLnTx/>
              <a:uFillTx/>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rgbClr val="000000"/>
                </a:solidFill>
                <a:effectLst/>
                <a:uLnTx/>
                <a:uFillTx/>
                <a:cs typeface="Arial"/>
              </a:rPr>
              <a:t>CADTC</a:t>
            </a:r>
            <a:endParaRPr lang="en-CA" sz="1600" b="0" i="0" u="none" strike="noStrike" kern="1200" cap="none" spc="0" normalizeH="0" baseline="0" noProof="0" dirty="0">
              <a:ln>
                <a:noFill/>
              </a:ln>
              <a:solidFill>
                <a:srgbClr val="000000"/>
              </a:solidFill>
              <a:effectLst/>
              <a:uLnTx/>
              <a:uFillTx/>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rgbClr val="000000"/>
                </a:solidFill>
                <a:effectLst/>
                <a:uLnTx/>
                <a:uFillTx/>
                <a:cs typeface="Arial"/>
              </a:rPr>
              <a:t>RAWC</a:t>
            </a:r>
            <a:endParaRPr lang="en-CA" sz="1600" b="0" i="0" u="none" strike="noStrike" kern="1200" cap="none" spc="0" normalizeH="0" baseline="0" noProof="0" dirty="0">
              <a:ln>
                <a:noFill/>
              </a:ln>
              <a:solidFill>
                <a:srgbClr val="000000"/>
              </a:solidFill>
              <a:effectLst/>
              <a:uLnTx/>
              <a:uFillTx/>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rgbClr val="000000"/>
                </a:solidFill>
                <a:effectLst/>
                <a:uLnTx/>
                <a:uFillTx/>
                <a:cs typeface="Arial"/>
              </a:rPr>
              <a:t>CFMWC </a:t>
            </a:r>
            <a:r>
              <a:rPr lang="en-CA" sz="1600" dirty="0">
                <a:solidFill>
                  <a:srgbClr val="000000"/>
                </a:solidFill>
                <a:cs typeface="Arial"/>
              </a:rPr>
              <a:t>DMOC</a:t>
            </a:r>
            <a:endParaRPr lang="en-CA" sz="1600" b="0" i="0" u="none" strike="noStrike" kern="1200" cap="none" spc="0" normalizeH="0" baseline="0" noProof="0" dirty="0">
              <a:ln>
                <a:noFill/>
              </a:ln>
              <a:solidFill>
                <a:srgbClr val="000000"/>
              </a:solidFill>
              <a:effectLst/>
              <a:uLnTx/>
              <a:uFillTx/>
              <a:cs typeface="Arial"/>
            </a:endParaRPr>
          </a:p>
        </p:txBody>
      </p:sp>
      <p:sp>
        <p:nvSpPr>
          <p:cNvPr id="4" name="TextBox 3">
            <a:extLst>
              <a:ext uri="{FF2B5EF4-FFF2-40B4-BE49-F238E27FC236}">
                <a16:creationId xmlns:a16="http://schemas.microsoft.com/office/drawing/2014/main" id="{74C55954-1584-BF59-D252-86C3C625F9A5}"/>
              </a:ext>
            </a:extLst>
          </p:cNvPr>
          <p:cNvSpPr txBox="1"/>
          <p:nvPr/>
        </p:nvSpPr>
        <p:spPr>
          <a:xfrm>
            <a:off x="6292508" y="1361546"/>
            <a:ext cx="5521647" cy="1815882"/>
          </a:xfrm>
          <a:prstGeom prst="rect">
            <a:avLst/>
          </a:prstGeom>
        </p:spPr>
        <p:txBody>
          <a:bodyPr wrap="square" lIns="91440" tIns="45720" rIns="91440" bIns="45720" rtlCol="0" anchor="t">
            <a:spAutoFit/>
          </a:bodyPr>
          <a:lstStyle/>
          <a:p>
            <a:pPr marR="0" lvl="0" algn="l" defTabSz="914400" rtl="0" eaLnBrk="1" fontAlgn="auto" latinLnBrk="0" hangingPunct="1">
              <a:lnSpc>
                <a:spcPct val="100000"/>
              </a:lnSpc>
              <a:spcBef>
                <a:spcPts val="0"/>
              </a:spcBef>
              <a:spcAft>
                <a:spcPts val="0"/>
              </a:spcAft>
              <a:buClrTx/>
              <a:buSzTx/>
              <a:tabLst/>
              <a:defRPr/>
            </a:pPr>
            <a:r>
              <a:rPr kumimoji="0" lang="en-CA" sz="1600" b="1" i="0" strike="noStrike" kern="1200" cap="none" spc="0" normalizeH="0" baseline="0" noProof="0" dirty="0">
                <a:ln>
                  <a:noFill/>
                </a:ln>
                <a:solidFill>
                  <a:srgbClr val="000000"/>
                </a:solidFill>
                <a:effectLst/>
                <a:uLnTx/>
                <a:uFillTx/>
                <a:ea typeface="+mn-ea"/>
                <a:cs typeface="Times New Roman"/>
              </a:rPr>
              <a:t>Technology/Capability Development</a:t>
            </a:r>
            <a:endParaRPr lang="en-US" b="1" dirty="0">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rgbClr val="000000"/>
                </a:solidFill>
                <a:effectLst/>
                <a:uLnTx/>
                <a:uFillTx/>
                <a:ea typeface="+mn-ea"/>
                <a:cs typeface="Times New Roman"/>
              </a:rPr>
              <a:t>SISO – Simulation Interoperability Standards Organisation</a:t>
            </a:r>
            <a:endParaRPr lang="en-CA" sz="1600" b="0" i="0" u="none" strike="noStrike" kern="1200" cap="none" spc="0" normalizeH="0" baseline="0" noProof="0" dirty="0">
              <a:ln>
                <a:noFill/>
              </a:ln>
              <a:solidFill>
                <a:srgbClr val="000000"/>
              </a:solidFill>
              <a:effectLst/>
              <a:uLnTx/>
              <a:uFillTx/>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rgbClr val="000000"/>
                </a:solidFill>
                <a:effectLst/>
                <a:uLnTx/>
                <a:uFillTx/>
                <a:ea typeface="+mn-ea"/>
                <a:cs typeface="Times New Roman"/>
              </a:rPr>
              <a:t>I/ITSEC – International/Industry Simulation Education Conference</a:t>
            </a:r>
            <a:endParaRPr lang="en-CA" sz="1600" b="0" i="0" u="none" strike="noStrike" kern="1200" cap="none" spc="0" normalizeH="0" baseline="0" noProof="0" dirty="0">
              <a:ln>
                <a:noFill/>
              </a:ln>
              <a:solidFill>
                <a:srgbClr val="000000"/>
              </a:solidFill>
              <a:effectLst/>
              <a:uLnTx/>
              <a:uFillTx/>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rgbClr val="000000"/>
                </a:solidFill>
                <a:effectLst/>
                <a:uLnTx/>
                <a:uFillTx/>
                <a:ea typeface="+mn-ea"/>
                <a:cs typeface="Times New Roman"/>
              </a:rPr>
              <a:t>ITEC – International Training and Education Conference</a:t>
            </a:r>
            <a:endParaRPr lang="en-CA" sz="1600" b="0" i="0" u="none" strike="noStrike" kern="1200" cap="none" spc="0" normalizeH="0" baseline="0" noProof="0" dirty="0">
              <a:ln>
                <a:noFill/>
              </a:ln>
              <a:solidFill>
                <a:srgbClr val="000000"/>
              </a:solidFill>
              <a:effectLst/>
              <a:uLnTx/>
              <a:uFillTx/>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rgbClr val="000000"/>
                </a:solidFill>
                <a:effectLst/>
                <a:uLnTx/>
                <a:uFillTx/>
                <a:ea typeface="+mn-ea"/>
                <a:cs typeface="Times New Roman"/>
              </a:rPr>
              <a:t>DSET – Defence Simulation Education and Training</a:t>
            </a:r>
            <a:endParaRPr lang="en-CA" sz="1600" b="0" i="0" u="none" strike="noStrike" kern="1200" cap="none" spc="0" normalizeH="0" baseline="0" noProof="0" dirty="0">
              <a:ln>
                <a:noFill/>
              </a:ln>
              <a:solidFill>
                <a:srgbClr val="000000"/>
              </a:solidFill>
              <a:effectLst/>
              <a:uLnTx/>
              <a:uFillTx/>
              <a:cs typeface="Times New Roman"/>
            </a:endParaRPr>
          </a:p>
          <a:p>
            <a:pPr marL="285750" indent="-285750">
              <a:buFont typeface="Arial" panose="020B0604020202020204" pitchFamily="34" charset="0"/>
              <a:buChar char="•"/>
              <a:defRPr/>
            </a:pPr>
            <a:r>
              <a:rPr kumimoji="0" lang="en-CA" sz="1600" b="0" i="0" u="none" strike="noStrike" kern="1200" cap="none" spc="0" normalizeH="0" baseline="0" noProof="0" dirty="0">
                <a:ln>
                  <a:noFill/>
                </a:ln>
                <a:solidFill>
                  <a:srgbClr val="000000"/>
                </a:solidFill>
                <a:effectLst/>
                <a:uLnTx/>
                <a:uFillTx/>
                <a:ea typeface="+mn-ea"/>
                <a:cs typeface="Times New Roman"/>
              </a:rPr>
              <a:t>CAX Forum –</a:t>
            </a:r>
            <a:r>
              <a:rPr lang="en-CA" sz="1600" dirty="0">
                <a:solidFill>
                  <a:srgbClr val="000000"/>
                </a:solidFill>
                <a:cs typeface="Times New Roman"/>
              </a:rPr>
              <a:t> </a:t>
            </a:r>
            <a:r>
              <a:rPr kumimoji="0" lang="en-CA" sz="1600" b="0" i="0" u="none" strike="noStrike" kern="1200" cap="none" spc="0" normalizeH="0" baseline="0" noProof="0" dirty="0">
                <a:ln>
                  <a:noFill/>
                </a:ln>
                <a:solidFill>
                  <a:srgbClr val="000000"/>
                </a:solidFill>
                <a:effectLst/>
                <a:uLnTx/>
                <a:uFillTx/>
                <a:ea typeface="+mn-ea"/>
                <a:cs typeface="Times New Roman"/>
              </a:rPr>
              <a:t>Computer Assisted Exercise Forum</a:t>
            </a:r>
            <a:endParaRPr lang="en-CA" sz="1600" b="0" i="0" u="none" strike="noStrike" kern="1200" cap="none" spc="0" normalizeH="0" baseline="0" noProof="0" dirty="0">
              <a:ln>
                <a:noFill/>
              </a:ln>
              <a:solidFill>
                <a:srgbClr val="000000"/>
              </a:solidFill>
              <a:effectLst/>
              <a:uLnTx/>
              <a:uFillTx/>
              <a:cs typeface="Times New Roman"/>
            </a:endParaRPr>
          </a:p>
        </p:txBody>
      </p:sp>
      <p:sp>
        <p:nvSpPr>
          <p:cNvPr id="2" name="TextBox 1">
            <a:extLst>
              <a:ext uri="{FF2B5EF4-FFF2-40B4-BE49-F238E27FC236}">
                <a16:creationId xmlns:a16="http://schemas.microsoft.com/office/drawing/2014/main" id="{04DA8E57-B4CE-BAC2-465F-35118D1B63C2}"/>
              </a:ext>
            </a:extLst>
          </p:cNvPr>
          <p:cNvSpPr txBox="1"/>
          <p:nvPr/>
        </p:nvSpPr>
        <p:spPr>
          <a:xfrm>
            <a:off x="11744960" y="6488668"/>
            <a:ext cx="447040" cy="369332"/>
          </a:xfrm>
          <a:prstGeom prst="rect">
            <a:avLst/>
          </a:prstGeom>
          <a:noFill/>
        </p:spPr>
        <p:txBody>
          <a:bodyPr wrap="square" rtlCol="0">
            <a:spAutoFit/>
          </a:bodyPr>
          <a:lstStyle/>
          <a:p>
            <a:fld id="{9421DC0D-10D3-46E8-A2BF-AEF9B5ECDA2E}" type="slidenum">
              <a:rPr lang="en-CA" smtClean="0"/>
              <a:t>16</a:t>
            </a:fld>
            <a:endParaRPr lang="en-CA" dirty="0"/>
          </a:p>
        </p:txBody>
      </p:sp>
    </p:spTree>
    <p:extLst>
      <p:ext uri="{BB962C8B-B14F-4D97-AF65-F5344CB8AC3E}">
        <p14:creationId xmlns:p14="http://schemas.microsoft.com/office/powerpoint/2010/main" val="273593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76E24-11B9-61E0-EB6C-47F62E7D147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4803924-25BC-000F-0E36-5D0F617AE353}"/>
              </a:ext>
            </a:extLst>
          </p:cNvPr>
          <p:cNvSpPr>
            <a:spLocks noGrp="1"/>
          </p:cNvSpPr>
          <p:nvPr>
            <p:ph type="title"/>
          </p:nvPr>
        </p:nvSpPr>
        <p:spPr>
          <a:xfrm>
            <a:off x="1992167" y="971099"/>
            <a:ext cx="8207665" cy="1780413"/>
          </a:xfrm>
          <a:prstGeom prst="rect">
            <a:avLst/>
          </a:prstGeom>
        </p:spPr>
        <p:txBody>
          <a:bodyPr/>
          <a:lstStyle/>
          <a:p>
            <a:pPr algn="ctr"/>
            <a:r>
              <a:rPr lang="en-CA" sz="4000" dirty="0">
                <a:solidFill>
                  <a:schemeClr val="tx1"/>
                </a:solidFill>
                <a:latin typeface="+mj-lt"/>
              </a:rPr>
              <a:t>DND/CAF</a:t>
            </a:r>
            <a:br>
              <a:rPr lang="en-CA" sz="4000" dirty="0">
                <a:solidFill>
                  <a:schemeClr val="tx1"/>
                </a:solidFill>
                <a:latin typeface="+mj-lt"/>
              </a:rPr>
            </a:br>
            <a:r>
              <a:rPr lang="en-CA" sz="4000" dirty="0">
                <a:solidFill>
                  <a:schemeClr val="tx1"/>
                </a:solidFill>
                <a:latin typeface="+mj-lt"/>
              </a:rPr>
              <a:t>Modelling and Simulation Coordination Office (MSCO)</a:t>
            </a:r>
          </a:p>
        </p:txBody>
      </p:sp>
      <p:pic>
        <p:nvPicPr>
          <p:cNvPr id="8" name="Picture 7">
            <a:extLst>
              <a:ext uri="{FF2B5EF4-FFF2-40B4-BE49-F238E27FC236}">
                <a16:creationId xmlns:a16="http://schemas.microsoft.com/office/drawing/2014/main" id="{20DB291B-0DED-4753-59D5-1264078B2ABB}"/>
              </a:ext>
            </a:extLst>
          </p:cNvPr>
          <p:cNvPicPr>
            <a:picLocks noChangeAspect="1"/>
          </p:cNvPicPr>
          <p:nvPr/>
        </p:nvPicPr>
        <p:blipFill>
          <a:blip r:embed="rId3"/>
          <a:stretch>
            <a:fillRect/>
          </a:stretch>
        </p:blipFill>
        <p:spPr>
          <a:xfrm>
            <a:off x="3791512" y="2874593"/>
            <a:ext cx="4608975" cy="2749534"/>
          </a:xfrm>
          <a:prstGeom prst="rect">
            <a:avLst/>
          </a:prstGeom>
        </p:spPr>
      </p:pic>
      <p:sp>
        <p:nvSpPr>
          <p:cNvPr id="2" name="TextBox 1">
            <a:extLst>
              <a:ext uri="{FF2B5EF4-FFF2-40B4-BE49-F238E27FC236}">
                <a16:creationId xmlns:a16="http://schemas.microsoft.com/office/drawing/2014/main" id="{B9A6A8BD-652D-4352-5FAD-F039B29AED48}"/>
              </a:ext>
            </a:extLst>
          </p:cNvPr>
          <p:cNvSpPr txBox="1"/>
          <p:nvPr/>
        </p:nvSpPr>
        <p:spPr>
          <a:xfrm>
            <a:off x="11744960" y="6488668"/>
            <a:ext cx="447040" cy="369332"/>
          </a:xfrm>
          <a:prstGeom prst="rect">
            <a:avLst/>
          </a:prstGeom>
          <a:noFill/>
        </p:spPr>
        <p:txBody>
          <a:bodyPr wrap="square" rtlCol="0">
            <a:spAutoFit/>
          </a:bodyPr>
          <a:lstStyle/>
          <a:p>
            <a:fld id="{9421DC0D-10D3-46E8-A2BF-AEF9B5ECDA2E}" type="slidenum">
              <a:rPr lang="en-CA" smtClean="0"/>
              <a:pPr/>
              <a:t>17</a:t>
            </a:fld>
            <a:endParaRPr lang="en-CA" dirty="0"/>
          </a:p>
        </p:txBody>
      </p:sp>
      <p:sp>
        <p:nvSpPr>
          <p:cNvPr id="13" name="TextBox 12">
            <a:extLst>
              <a:ext uri="{FF2B5EF4-FFF2-40B4-BE49-F238E27FC236}">
                <a16:creationId xmlns:a16="http://schemas.microsoft.com/office/drawing/2014/main" id="{384C0475-DC01-79B6-980C-230B2F2A2780}"/>
              </a:ext>
            </a:extLst>
          </p:cNvPr>
          <p:cNvSpPr txBox="1"/>
          <p:nvPr/>
        </p:nvSpPr>
        <p:spPr>
          <a:xfrm>
            <a:off x="9139642" y="3783323"/>
            <a:ext cx="2282613" cy="646331"/>
          </a:xfrm>
          <a:prstGeom prst="rect">
            <a:avLst/>
          </a:prstGeom>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a:ln>
                  <a:noFill/>
                </a:ln>
                <a:solidFill>
                  <a:srgbClr val="000000"/>
                </a:solidFill>
                <a:effectLst/>
                <a:uLnTx/>
                <a:uFillTx/>
                <a:latin typeface="+mj-lt"/>
                <a:ea typeface="+mn-ea"/>
                <a:cs typeface="Times New Roman" panose="02020603050405020304" pitchFamily="18" charset="0"/>
              </a:rPr>
              <a:t>Questions?</a:t>
            </a:r>
          </a:p>
        </p:txBody>
      </p:sp>
    </p:spTree>
    <p:extLst>
      <p:ext uri="{BB962C8B-B14F-4D97-AF65-F5344CB8AC3E}">
        <p14:creationId xmlns:p14="http://schemas.microsoft.com/office/powerpoint/2010/main" val="742164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25CF16BC-0719-08AD-459E-D885D6557759}"/>
              </a:ext>
            </a:extLst>
          </p:cNvPr>
          <p:cNvSpPr>
            <a:spLocks noChangeArrowheads="1"/>
          </p:cNvSpPr>
          <p:nvPr/>
        </p:nvSpPr>
        <p:spPr bwMode="auto">
          <a:xfrm>
            <a:off x="1936750" y="2344245"/>
            <a:ext cx="8318500" cy="2169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eaLnBrk="0" hangingPunct="0">
              <a:defRPr sz="4000">
                <a:solidFill>
                  <a:schemeClr val="tx2"/>
                </a:solidFill>
                <a:latin typeface="Arial" panose="020B0604020202020204" pitchFamily="34" charset="0"/>
              </a:defRPr>
            </a:lvl1pPr>
            <a:lvl2pPr marL="742950" indent="-285750" eaLnBrk="0" hangingPunct="0">
              <a:defRPr sz="4000">
                <a:solidFill>
                  <a:schemeClr val="tx2"/>
                </a:solidFill>
                <a:latin typeface="Arial" panose="020B0604020202020204" pitchFamily="34" charset="0"/>
              </a:defRPr>
            </a:lvl2pPr>
            <a:lvl3pPr marL="1143000" indent="-228600" eaLnBrk="0" hangingPunct="0">
              <a:defRPr sz="4000">
                <a:solidFill>
                  <a:schemeClr val="tx2"/>
                </a:solidFill>
                <a:latin typeface="Arial" panose="020B0604020202020204" pitchFamily="34" charset="0"/>
              </a:defRPr>
            </a:lvl3pPr>
            <a:lvl4pPr marL="1600200" indent="-228600" eaLnBrk="0" hangingPunct="0">
              <a:defRPr sz="4000">
                <a:solidFill>
                  <a:schemeClr val="tx2"/>
                </a:solidFill>
                <a:latin typeface="Arial" panose="020B0604020202020204" pitchFamily="34" charset="0"/>
              </a:defRPr>
            </a:lvl4pPr>
            <a:lvl5pPr marL="2057400" indent="-228600" eaLnBrk="0" hangingPunct="0">
              <a:defRPr sz="4000">
                <a:solidFill>
                  <a:schemeClr val="tx2"/>
                </a:solidFill>
                <a:latin typeface="Arial" panose="020B0604020202020204" pitchFamily="34" charset="0"/>
              </a:defRPr>
            </a:lvl5pPr>
            <a:lvl6pPr marL="2514600" indent="-228600" algn="ctr" eaLnBrk="0" fontAlgn="base" hangingPunct="0">
              <a:spcBef>
                <a:spcPct val="0"/>
              </a:spcBef>
              <a:spcAft>
                <a:spcPct val="0"/>
              </a:spcAft>
              <a:defRPr sz="4000">
                <a:solidFill>
                  <a:schemeClr val="tx2"/>
                </a:solidFill>
                <a:latin typeface="Arial" panose="020B0604020202020204" pitchFamily="34" charset="0"/>
              </a:defRPr>
            </a:lvl6pPr>
            <a:lvl7pPr marL="2971800" indent="-228600" algn="ctr" eaLnBrk="0" fontAlgn="base" hangingPunct="0">
              <a:spcBef>
                <a:spcPct val="0"/>
              </a:spcBef>
              <a:spcAft>
                <a:spcPct val="0"/>
              </a:spcAft>
              <a:defRPr sz="4000">
                <a:solidFill>
                  <a:schemeClr val="tx2"/>
                </a:solidFill>
                <a:latin typeface="Arial" panose="020B0604020202020204" pitchFamily="34" charset="0"/>
              </a:defRPr>
            </a:lvl7pPr>
            <a:lvl8pPr marL="3429000" indent="-228600" algn="ctr" eaLnBrk="0" fontAlgn="base" hangingPunct="0">
              <a:spcBef>
                <a:spcPct val="0"/>
              </a:spcBef>
              <a:spcAft>
                <a:spcPct val="0"/>
              </a:spcAft>
              <a:defRPr sz="4000">
                <a:solidFill>
                  <a:schemeClr val="tx2"/>
                </a:solidFill>
                <a:latin typeface="Arial" panose="020B0604020202020204" pitchFamily="34" charset="0"/>
              </a:defRPr>
            </a:lvl8pPr>
            <a:lvl9pPr marL="3886200" indent="-228600" algn="ctr" eaLnBrk="0" fontAlgn="base" hangingPunct="0">
              <a:spcBef>
                <a:spcPct val="0"/>
              </a:spcBef>
              <a:spcAft>
                <a:spcPct val="0"/>
              </a:spcAft>
              <a:defRPr sz="4000">
                <a:solidFill>
                  <a:schemeClr val="tx2"/>
                </a:solidFill>
                <a:latin typeface="Arial" panose="020B0604020202020204" pitchFamily="34" charset="0"/>
              </a:defRPr>
            </a:lvl9pPr>
          </a:lstStyle>
          <a:p>
            <a:pPr algn="ctr"/>
            <a:r>
              <a:rPr lang="en-CA" altLang="en-US" sz="2800" b="1" dirty="0">
                <a:solidFill>
                  <a:schemeClr val="tx1"/>
                </a:solidFill>
                <a:latin typeface="+mj-lt"/>
              </a:rPr>
              <a:t>DND/CAF</a:t>
            </a:r>
          </a:p>
          <a:p>
            <a:pPr algn="ctr"/>
            <a:r>
              <a:rPr lang="en-CA" altLang="en-US" sz="2800" b="1" dirty="0">
                <a:solidFill>
                  <a:schemeClr val="tx1"/>
                </a:solidFill>
                <a:latin typeface="+mj-lt"/>
              </a:rPr>
              <a:t>Modelling and Simulation Coordination Office (MSCO)</a:t>
            </a:r>
            <a:br>
              <a:rPr lang="en-CA" altLang="en-US" sz="2800" b="1" dirty="0">
                <a:solidFill>
                  <a:schemeClr val="tx1"/>
                </a:solidFill>
                <a:latin typeface="+mj-lt"/>
              </a:rPr>
            </a:br>
            <a:endParaRPr lang="en-CA" altLang="en-US" sz="2800" b="1" dirty="0">
              <a:solidFill>
                <a:schemeClr val="tx1"/>
              </a:solidFill>
              <a:latin typeface="+mj-lt"/>
            </a:endParaRPr>
          </a:p>
          <a:p>
            <a:pPr algn="ctr"/>
            <a:r>
              <a:rPr lang="en-CA" altLang="en-US" sz="2800" b="1" i="1" dirty="0">
                <a:solidFill>
                  <a:schemeClr val="tx1"/>
                </a:solidFill>
                <a:latin typeface="+mj-lt"/>
              </a:rPr>
              <a:t>Overview</a:t>
            </a:r>
            <a:endParaRPr lang="en-CA" altLang="en-US" sz="2800" b="1" dirty="0">
              <a:solidFill>
                <a:schemeClr val="tx1"/>
              </a:solidFill>
              <a:latin typeface="+mj-lt"/>
            </a:endParaRPr>
          </a:p>
        </p:txBody>
      </p:sp>
      <p:sp>
        <p:nvSpPr>
          <p:cNvPr id="4" name="TextBox 3">
            <a:extLst>
              <a:ext uri="{FF2B5EF4-FFF2-40B4-BE49-F238E27FC236}">
                <a16:creationId xmlns:a16="http://schemas.microsoft.com/office/drawing/2014/main" id="{6DDE6BF5-AF58-28BB-8FC6-9DCE069296CE}"/>
              </a:ext>
            </a:extLst>
          </p:cNvPr>
          <p:cNvSpPr txBox="1"/>
          <p:nvPr/>
        </p:nvSpPr>
        <p:spPr>
          <a:xfrm>
            <a:off x="11744960" y="6488668"/>
            <a:ext cx="447040" cy="369332"/>
          </a:xfrm>
          <a:prstGeom prst="rect">
            <a:avLst/>
          </a:prstGeom>
          <a:noFill/>
        </p:spPr>
        <p:txBody>
          <a:bodyPr wrap="square" rtlCol="0">
            <a:spAutoFit/>
          </a:bodyPr>
          <a:lstStyle/>
          <a:p>
            <a:fld id="{9421DC0D-10D3-46E8-A2BF-AEF9B5ECDA2E}" type="slidenum">
              <a:rPr lang="en-CA" smtClean="0"/>
              <a:pPr/>
              <a:t>2</a:t>
            </a:fld>
            <a:endParaRPr lang="en-CA" dirty="0"/>
          </a:p>
        </p:txBody>
      </p:sp>
    </p:spTree>
    <p:extLst>
      <p:ext uri="{BB962C8B-B14F-4D97-AF65-F5344CB8AC3E}">
        <p14:creationId xmlns:p14="http://schemas.microsoft.com/office/powerpoint/2010/main" val="9605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4" name="Rectangle 4"/>
          <p:cNvSpPr>
            <a:spLocks noChangeArrowheads="1"/>
          </p:cNvSpPr>
          <p:nvPr/>
        </p:nvSpPr>
        <p:spPr bwMode="auto">
          <a:xfrm>
            <a:off x="2778055" y="1852606"/>
            <a:ext cx="6704273" cy="2640723"/>
          </a:xfrm>
          <a:prstGeom prst="rect">
            <a:avLst/>
          </a:prstGeom>
          <a:noFill/>
          <a:ln>
            <a:noFill/>
          </a:ln>
          <a:effectLst>
            <a:prstShdw prst="shdw17" dist="17961" dir="2700000">
              <a:srgbClr val="FFFFFF">
                <a:gamma/>
                <a:shade val="60000"/>
                <a:invGamma/>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tabLst>
                <a:tab pos="342900" algn="l"/>
              </a:tabLst>
              <a:defRPr sz="4000">
                <a:solidFill>
                  <a:schemeClr val="tx2"/>
                </a:solidFill>
                <a:latin typeface="Arial" pitchFamily="34" charset="0"/>
              </a:defRPr>
            </a:lvl1pPr>
            <a:lvl2pPr eaLnBrk="0" hangingPunct="0">
              <a:tabLst>
                <a:tab pos="342900" algn="l"/>
              </a:tabLst>
              <a:defRPr sz="4000">
                <a:solidFill>
                  <a:schemeClr val="tx2"/>
                </a:solidFill>
                <a:latin typeface="Arial" pitchFamily="34" charset="0"/>
              </a:defRPr>
            </a:lvl2pPr>
            <a:lvl3pPr eaLnBrk="0" hangingPunct="0">
              <a:tabLst>
                <a:tab pos="342900" algn="l"/>
              </a:tabLst>
              <a:defRPr sz="4000">
                <a:solidFill>
                  <a:schemeClr val="tx2"/>
                </a:solidFill>
                <a:latin typeface="Arial" pitchFamily="34" charset="0"/>
              </a:defRPr>
            </a:lvl3pPr>
            <a:lvl4pPr eaLnBrk="0" hangingPunct="0">
              <a:tabLst>
                <a:tab pos="342900" algn="l"/>
              </a:tabLst>
              <a:defRPr sz="4000">
                <a:solidFill>
                  <a:schemeClr val="tx2"/>
                </a:solidFill>
                <a:latin typeface="Arial" pitchFamily="34" charset="0"/>
              </a:defRPr>
            </a:lvl4pPr>
            <a:lvl5pPr eaLnBrk="0" hangingPunct="0">
              <a:tabLst>
                <a:tab pos="342900" algn="l"/>
              </a:tabLst>
              <a:defRPr sz="4000">
                <a:solidFill>
                  <a:schemeClr val="tx2"/>
                </a:solidFill>
                <a:latin typeface="Arial" pitchFamily="34" charset="0"/>
              </a:defRPr>
            </a:lvl5pPr>
            <a:lvl6pPr algn="ctr" eaLnBrk="0" fontAlgn="base" hangingPunct="0">
              <a:spcBef>
                <a:spcPct val="0"/>
              </a:spcBef>
              <a:spcAft>
                <a:spcPct val="0"/>
              </a:spcAft>
              <a:tabLst>
                <a:tab pos="342900" algn="l"/>
              </a:tabLst>
              <a:defRPr sz="4000">
                <a:solidFill>
                  <a:schemeClr val="tx2"/>
                </a:solidFill>
                <a:latin typeface="Arial" pitchFamily="34" charset="0"/>
              </a:defRPr>
            </a:lvl6pPr>
            <a:lvl7pPr algn="ctr" eaLnBrk="0" fontAlgn="base" hangingPunct="0">
              <a:spcBef>
                <a:spcPct val="0"/>
              </a:spcBef>
              <a:spcAft>
                <a:spcPct val="0"/>
              </a:spcAft>
              <a:tabLst>
                <a:tab pos="342900" algn="l"/>
              </a:tabLst>
              <a:defRPr sz="4000">
                <a:solidFill>
                  <a:schemeClr val="tx2"/>
                </a:solidFill>
                <a:latin typeface="Arial" pitchFamily="34" charset="0"/>
              </a:defRPr>
            </a:lvl7pPr>
            <a:lvl8pPr algn="ctr" eaLnBrk="0" fontAlgn="base" hangingPunct="0">
              <a:spcBef>
                <a:spcPct val="0"/>
              </a:spcBef>
              <a:spcAft>
                <a:spcPct val="0"/>
              </a:spcAft>
              <a:tabLst>
                <a:tab pos="342900" algn="l"/>
              </a:tabLst>
              <a:defRPr sz="4000">
                <a:solidFill>
                  <a:schemeClr val="tx2"/>
                </a:solidFill>
                <a:latin typeface="Arial" pitchFamily="34" charset="0"/>
              </a:defRPr>
            </a:lvl8pPr>
            <a:lvl9pPr algn="ctr" eaLnBrk="0" fontAlgn="base" hangingPunct="0">
              <a:spcBef>
                <a:spcPct val="0"/>
              </a:spcBef>
              <a:spcAft>
                <a:spcPct val="0"/>
              </a:spcAft>
              <a:tabLst>
                <a:tab pos="342900" algn="l"/>
              </a:tabLst>
              <a:defRPr sz="4000">
                <a:solidFill>
                  <a:schemeClr val="tx2"/>
                </a:solidFill>
                <a:latin typeface="Arial" pitchFamily="34" charset="0"/>
              </a:defRPr>
            </a:lvl9pPr>
          </a:lstStyle>
          <a:p>
            <a:pPr marL="457200" indent="-457200" eaLnBrk="1" fontAlgn="base" hangingPunct="1">
              <a:lnSpc>
                <a:spcPct val="90000"/>
              </a:lnSpc>
              <a:spcBef>
                <a:spcPct val="50000"/>
              </a:spcBef>
              <a:spcAft>
                <a:spcPct val="0"/>
              </a:spcAft>
              <a:buSzPct val="60000"/>
              <a:buFont typeface="Arial" panose="020B0604020202020204" pitchFamily="34" charset="0"/>
              <a:buChar char="•"/>
            </a:pPr>
            <a:r>
              <a:rPr lang="en-US" altLang="en-US" sz="2400" dirty="0" err="1">
                <a:solidFill>
                  <a:srgbClr val="000000"/>
                </a:solidFill>
                <a:latin typeface="+mj-lt"/>
              </a:rPr>
              <a:t>Defence</a:t>
            </a:r>
            <a:r>
              <a:rPr lang="en-US" altLang="en-US" sz="2400" dirty="0">
                <a:solidFill>
                  <a:srgbClr val="000000"/>
                </a:solidFill>
                <a:latin typeface="+mj-lt"/>
              </a:rPr>
              <a:t> Administrative Orders and Directives  (DAOD) </a:t>
            </a:r>
            <a:r>
              <a:rPr lang="en-US" altLang="en-US" sz="2400" b="1" dirty="0">
                <a:solidFill>
                  <a:srgbClr val="000000"/>
                </a:solidFill>
                <a:latin typeface="+mj-lt"/>
              </a:rPr>
              <a:t>2010-0</a:t>
            </a:r>
            <a:r>
              <a:rPr lang="en-US" altLang="en-US" sz="2400" dirty="0">
                <a:solidFill>
                  <a:srgbClr val="000000"/>
                </a:solidFill>
                <a:latin typeface="+mj-lt"/>
              </a:rPr>
              <a:t> Modelling and Simulation</a:t>
            </a:r>
          </a:p>
          <a:p>
            <a:pPr marL="457200" indent="-457200" eaLnBrk="1" fontAlgn="base" hangingPunct="1">
              <a:lnSpc>
                <a:spcPct val="90000"/>
              </a:lnSpc>
              <a:spcBef>
                <a:spcPct val="50000"/>
              </a:spcBef>
              <a:spcAft>
                <a:spcPct val="0"/>
              </a:spcAft>
              <a:buSzPct val="60000"/>
              <a:buFont typeface="Arial" panose="020B0604020202020204" pitchFamily="34" charset="0"/>
              <a:buChar char="•"/>
            </a:pPr>
            <a:r>
              <a:rPr lang="en-US" altLang="en-US" sz="2400" dirty="0">
                <a:solidFill>
                  <a:srgbClr val="000000"/>
                </a:solidFill>
                <a:latin typeface="+mj-lt"/>
              </a:rPr>
              <a:t>DAOD </a:t>
            </a:r>
            <a:r>
              <a:rPr lang="en-US" altLang="en-US" sz="2400" b="1" dirty="0">
                <a:solidFill>
                  <a:srgbClr val="000000"/>
                </a:solidFill>
                <a:latin typeface="+mj-lt"/>
              </a:rPr>
              <a:t>2010-1</a:t>
            </a:r>
            <a:r>
              <a:rPr lang="en-US" altLang="en-US" sz="2400" dirty="0">
                <a:solidFill>
                  <a:srgbClr val="000000"/>
                </a:solidFill>
                <a:latin typeface="+mj-lt"/>
              </a:rPr>
              <a:t> Modelling and Simulation Management</a:t>
            </a:r>
          </a:p>
          <a:p>
            <a:pPr marL="457200" indent="-457200" eaLnBrk="1" fontAlgn="base" hangingPunct="1">
              <a:lnSpc>
                <a:spcPct val="90000"/>
              </a:lnSpc>
              <a:spcBef>
                <a:spcPct val="50000"/>
              </a:spcBef>
              <a:spcAft>
                <a:spcPct val="0"/>
              </a:spcAft>
              <a:buSzPct val="60000"/>
              <a:buFont typeface="Arial" panose="020B0604020202020204" pitchFamily="34" charset="0"/>
              <a:buChar char="•"/>
            </a:pPr>
            <a:r>
              <a:rPr lang="en-US" altLang="en-US" sz="2400" dirty="0">
                <a:solidFill>
                  <a:srgbClr val="000000"/>
                </a:solidFill>
                <a:latin typeface="+mj-lt"/>
              </a:rPr>
              <a:t>DND/CAF Capstone M&amp;S Strategy Feb 2013</a:t>
            </a:r>
          </a:p>
          <a:p>
            <a:pPr marL="457200" indent="-457200" eaLnBrk="1" fontAlgn="base" hangingPunct="1">
              <a:lnSpc>
                <a:spcPct val="90000"/>
              </a:lnSpc>
              <a:spcBef>
                <a:spcPct val="50000"/>
              </a:spcBef>
              <a:spcAft>
                <a:spcPct val="0"/>
              </a:spcAft>
              <a:buSzPct val="60000"/>
              <a:buFont typeface="Arial" panose="020B0604020202020204" pitchFamily="34" charset="0"/>
              <a:buChar char="•"/>
            </a:pPr>
            <a:r>
              <a:rPr lang="en-US" altLang="en-US" sz="2400" dirty="0">
                <a:solidFill>
                  <a:srgbClr val="000000"/>
                </a:solidFill>
                <a:latin typeface="+mj-lt"/>
              </a:rPr>
              <a:t>DND/CAF Capstone Roadmap Apr 2016</a:t>
            </a:r>
          </a:p>
        </p:txBody>
      </p:sp>
      <p:sp>
        <p:nvSpPr>
          <p:cNvPr id="506885" name="Rectangle 5"/>
          <p:cNvSpPr>
            <a:spLocks noChangeArrowheads="1"/>
          </p:cNvSpPr>
          <p:nvPr/>
        </p:nvSpPr>
        <p:spPr bwMode="auto">
          <a:xfrm>
            <a:off x="2973384" y="877153"/>
            <a:ext cx="6245225" cy="523220"/>
          </a:xfrm>
          <a:prstGeom prst="rect">
            <a:avLst/>
          </a:prstGeom>
          <a:noFill/>
          <a:ln>
            <a:noFill/>
          </a:ln>
          <a:effectLst>
            <a:prstShdw prst="shdw17" dist="17961" dir="2700000">
              <a:srgbClr val="FFFFFF">
                <a:gamma/>
                <a:shade val="60000"/>
                <a:invGamma/>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fontAlgn="base">
              <a:spcBef>
                <a:spcPct val="0"/>
              </a:spcBef>
              <a:spcAft>
                <a:spcPct val="0"/>
              </a:spcAft>
            </a:pPr>
            <a:r>
              <a:rPr lang="en-US" altLang="en-US" sz="2800" b="1" dirty="0">
                <a:solidFill>
                  <a:srgbClr val="000000"/>
                </a:solidFill>
                <a:latin typeface="+mj-lt"/>
              </a:rPr>
              <a:t>DND/CAF M&amp;S Policies</a:t>
            </a:r>
            <a:endParaRPr lang="en-CA" altLang="en-US" sz="2800" b="1" dirty="0">
              <a:solidFill>
                <a:srgbClr val="000000"/>
              </a:solidFill>
              <a:latin typeface="+mj-lt"/>
            </a:endParaRPr>
          </a:p>
        </p:txBody>
      </p:sp>
      <p:sp>
        <p:nvSpPr>
          <p:cNvPr id="2" name="TextBox 1">
            <a:extLst>
              <a:ext uri="{FF2B5EF4-FFF2-40B4-BE49-F238E27FC236}">
                <a16:creationId xmlns:a16="http://schemas.microsoft.com/office/drawing/2014/main" id="{1149120C-1581-17BF-8791-FEBC8601C489}"/>
              </a:ext>
            </a:extLst>
          </p:cNvPr>
          <p:cNvSpPr txBox="1"/>
          <p:nvPr/>
        </p:nvSpPr>
        <p:spPr>
          <a:xfrm>
            <a:off x="11744960" y="6488668"/>
            <a:ext cx="447040" cy="369332"/>
          </a:xfrm>
          <a:prstGeom prst="rect">
            <a:avLst/>
          </a:prstGeom>
          <a:noFill/>
        </p:spPr>
        <p:txBody>
          <a:bodyPr wrap="square" rtlCol="0">
            <a:spAutoFit/>
          </a:bodyPr>
          <a:lstStyle/>
          <a:p>
            <a:fld id="{9421DC0D-10D3-46E8-A2BF-AEF9B5ECDA2E}" type="slidenum">
              <a:rPr lang="en-CA" smtClean="0"/>
              <a:t>3</a:t>
            </a:fld>
            <a:endParaRPr lang="en-CA" dirty="0"/>
          </a:p>
        </p:txBody>
      </p:sp>
    </p:spTree>
    <p:extLst>
      <p:ext uri="{BB962C8B-B14F-4D97-AF65-F5344CB8AC3E}">
        <p14:creationId xmlns:p14="http://schemas.microsoft.com/office/powerpoint/2010/main" val="3380676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23EFA598-4F5B-DC1B-0E68-E975862E2DD1}"/>
              </a:ext>
            </a:extLst>
          </p:cNvPr>
          <p:cNvSpPr txBox="1">
            <a:spLocks noChangeArrowheads="1"/>
          </p:cNvSpPr>
          <p:nvPr/>
        </p:nvSpPr>
        <p:spPr bwMode="auto">
          <a:xfrm>
            <a:off x="746759" y="1894802"/>
            <a:ext cx="10698480" cy="3477875"/>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4000">
                <a:solidFill>
                  <a:schemeClr val="tx2"/>
                </a:solidFill>
                <a:latin typeface="Arial" panose="020B0604020202020204" pitchFamily="34" charset="0"/>
              </a:defRPr>
            </a:lvl1pPr>
            <a:lvl2pPr marL="742950" indent="-285750" eaLnBrk="0" hangingPunct="0">
              <a:defRPr sz="4000">
                <a:solidFill>
                  <a:schemeClr val="tx2"/>
                </a:solidFill>
                <a:latin typeface="Arial" panose="020B0604020202020204" pitchFamily="34" charset="0"/>
              </a:defRPr>
            </a:lvl2pPr>
            <a:lvl3pPr marL="1143000" indent="-228600" eaLnBrk="0" hangingPunct="0">
              <a:defRPr sz="4000">
                <a:solidFill>
                  <a:schemeClr val="tx2"/>
                </a:solidFill>
                <a:latin typeface="Arial" panose="020B0604020202020204" pitchFamily="34" charset="0"/>
              </a:defRPr>
            </a:lvl3pPr>
            <a:lvl4pPr marL="1600200" indent="-228600" eaLnBrk="0" hangingPunct="0">
              <a:defRPr sz="4000">
                <a:solidFill>
                  <a:schemeClr val="tx2"/>
                </a:solidFill>
                <a:latin typeface="Arial" panose="020B0604020202020204" pitchFamily="34" charset="0"/>
              </a:defRPr>
            </a:lvl4pPr>
            <a:lvl5pPr marL="2057400" indent="-228600" eaLnBrk="0" hangingPunct="0">
              <a:defRPr sz="4000">
                <a:solidFill>
                  <a:schemeClr val="tx2"/>
                </a:solidFill>
                <a:latin typeface="Arial" panose="020B0604020202020204" pitchFamily="34" charset="0"/>
              </a:defRPr>
            </a:lvl5pPr>
            <a:lvl6pPr marL="2514600" indent="-228600" algn="ctr" eaLnBrk="0" fontAlgn="base" hangingPunct="0">
              <a:spcBef>
                <a:spcPct val="0"/>
              </a:spcBef>
              <a:spcAft>
                <a:spcPct val="0"/>
              </a:spcAft>
              <a:defRPr sz="4000">
                <a:solidFill>
                  <a:schemeClr val="tx2"/>
                </a:solidFill>
                <a:latin typeface="Arial" panose="020B0604020202020204" pitchFamily="34" charset="0"/>
              </a:defRPr>
            </a:lvl6pPr>
            <a:lvl7pPr marL="2971800" indent="-228600" algn="ctr" eaLnBrk="0" fontAlgn="base" hangingPunct="0">
              <a:spcBef>
                <a:spcPct val="0"/>
              </a:spcBef>
              <a:spcAft>
                <a:spcPct val="0"/>
              </a:spcAft>
              <a:defRPr sz="4000">
                <a:solidFill>
                  <a:schemeClr val="tx2"/>
                </a:solidFill>
                <a:latin typeface="Arial" panose="020B0604020202020204" pitchFamily="34" charset="0"/>
              </a:defRPr>
            </a:lvl7pPr>
            <a:lvl8pPr marL="3429000" indent="-228600" algn="ctr" eaLnBrk="0" fontAlgn="base" hangingPunct="0">
              <a:spcBef>
                <a:spcPct val="0"/>
              </a:spcBef>
              <a:spcAft>
                <a:spcPct val="0"/>
              </a:spcAft>
              <a:defRPr sz="4000">
                <a:solidFill>
                  <a:schemeClr val="tx2"/>
                </a:solidFill>
                <a:latin typeface="Arial" panose="020B0604020202020204" pitchFamily="34" charset="0"/>
              </a:defRPr>
            </a:lvl8pPr>
            <a:lvl9pPr marL="3886200" indent="-228600" algn="ctr" eaLnBrk="0" fontAlgn="base" hangingPunct="0">
              <a:spcBef>
                <a:spcPct val="0"/>
              </a:spcBef>
              <a:spcAft>
                <a:spcPct val="0"/>
              </a:spcAft>
              <a:defRPr sz="4000">
                <a:solidFill>
                  <a:schemeClr val="tx2"/>
                </a:solidFill>
                <a:latin typeface="Arial" panose="020B0604020202020204" pitchFamily="34" charset="0"/>
              </a:defRPr>
            </a:lvl9pPr>
          </a:lstStyle>
          <a:p>
            <a:pPr marL="342900" indent="-342900" algn="l" eaLnBrk="1" hangingPunct="1">
              <a:buSzPct val="60000"/>
              <a:buFont typeface="Arial" panose="020B0604020202020204" pitchFamily="34" charset="0"/>
              <a:buChar char="•"/>
            </a:pPr>
            <a:r>
              <a:rPr lang="en-CA" altLang="en-US" sz="2200" b="1" dirty="0">
                <a:solidFill>
                  <a:srgbClr val="000000"/>
                </a:solidFill>
                <a:latin typeface="+mn-lt"/>
              </a:rPr>
              <a:t>MSCO </a:t>
            </a:r>
            <a:r>
              <a:rPr lang="en-CA" altLang="en-US" sz="2200" dirty="0">
                <a:solidFill>
                  <a:srgbClr val="000000"/>
                </a:solidFill>
                <a:latin typeface="+mn-lt"/>
              </a:rPr>
              <a:t>falls under the Canadian Joint Operations Command (CJOC), within the Canadian Joint Warfare Centre (CJWC), but reports to the Vice Chief of Defence Staff (VCDS) from a Joint M&amp;S Governance perspective</a:t>
            </a:r>
          </a:p>
          <a:p>
            <a:pPr algn="l" eaLnBrk="1" hangingPunct="1">
              <a:buSzPct val="60000"/>
            </a:pPr>
            <a:endParaRPr lang="en-CA" altLang="en-US" sz="2200" dirty="0">
              <a:solidFill>
                <a:srgbClr val="000000"/>
              </a:solidFill>
              <a:latin typeface="+mn-lt"/>
            </a:endParaRPr>
          </a:p>
          <a:p>
            <a:pPr marL="342900" indent="-342900" algn="l" eaLnBrk="1" hangingPunct="1">
              <a:buSzPct val="60000"/>
              <a:buFont typeface="Arial" panose="020B0604020202020204" pitchFamily="34" charset="0"/>
              <a:buChar char="•"/>
            </a:pPr>
            <a:r>
              <a:rPr lang="en-CA" altLang="en-US" sz="2200" b="1" dirty="0">
                <a:solidFill>
                  <a:srgbClr val="000000"/>
                </a:solidFill>
                <a:latin typeface="+mn-lt"/>
              </a:rPr>
              <a:t>CJWC</a:t>
            </a:r>
            <a:r>
              <a:rPr lang="en-CA" altLang="en-US" sz="2200" dirty="0">
                <a:solidFill>
                  <a:srgbClr val="000000"/>
                </a:solidFill>
                <a:latin typeface="+mn-lt"/>
              </a:rPr>
              <a:t> has evolved to become a key DND/CAF innovation centre for joint doctrine, lessons learned, capability development and collective training</a:t>
            </a:r>
          </a:p>
          <a:p>
            <a:pPr algn="l" eaLnBrk="1" hangingPunct="1">
              <a:buSzPct val="60000"/>
            </a:pPr>
            <a:endParaRPr lang="en-CA" altLang="en-US" sz="2200" b="1" dirty="0">
              <a:solidFill>
                <a:srgbClr val="000000"/>
              </a:solidFill>
              <a:latin typeface="+mn-lt"/>
            </a:endParaRPr>
          </a:p>
          <a:p>
            <a:pPr marL="342900" indent="-342900" algn="l" eaLnBrk="1" hangingPunct="1">
              <a:buSzPct val="60000"/>
              <a:buFont typeface="Arial" panose="020B0604020202020204" pitchFamily="34" charset="0"/>
              <a:buChar char="•"/>
            </a:pPr>
            <a:r>
              <a:rPr lang="en-CA" altLang="en-US" sz="2200" dirty="0">
                <a:solidFill>
                  <a:srgbClr val="000000"/>
                </a:solidFill>
                <a:latin typeface="+mn-lt"/>
              </a:rPr>
              <a:t>Since its creation, the MSCO has demonstrated significant value and is uniquely positioned to effectively support both the Commander of Canadian Joint Operations Command, and Chief of Force Development with the use of M&amp;S</a:t>
            </a:r>
          </a:p>
        </p:txBody>
      </p:sp>
      <p:sp>
        <p:nvSpPr>
          <p:cNvPr id="13315" name="Rectangle 3">
            <a:extLst>
              <a:ext uri="{FF2B5EF4-FFF2-40B4-BE49-F238E27FC236}">
                <a16:creationId xmlns:a16="http://schemas.microsoft.com/office/drawing/2014/main" id="{896B3ACC-CAAE-05DB-AF18-CA28B5A461B0}"/>
              </a:ext>
            </a:extLst>
          </p:cNvPr>
          <p:cNvSpPr>
            <a:spLocks noChangeArrowheads="1"/>
          </p:cNvSpPr>
          <p:nvPr/>
        </p:nvSpPr>
        <p:spPr bwMode="auto">
          <a:xfrm>
            <a:off x="1992185" y="885190"/>
            <a:ext cx="8207629"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2"/>
                </a:solidFill>
                <a:latin typeface="Arial" panose="020B0604020202020204" pitchFamily="34" charset="0"/>
              </a:defRPr>
            </a:lvl1pPr>
            <a:lvl2pPr marL="742950" indent="-285750" eaLnBrk="0" hangingPunct="0">
              <a:defRPr sz="4000">
                <a:solidFill>
                  <a:schemeClr val="tx2"/>
                </a:solidFill>
                <a:latin typeface="Arial" panose="020B0604020202020204" pitchFamily="34" charset="0"/>
              </a:defRPr>
            </a:lvl2pPr>
            <a:lvl3pPr marL="1143000" indent="-228600" eaLnBrk="0" hangingPunct="0">
              <a:defRPr sz="4000">
                <a:solidFill>
                  <a:schemeClr val="tx2"/>
                </a:solidFill>
                <a:latin typeface="Arial" panose="020B0604020202020204" pitchFamily="34" charset="0"/>
              </a:defRPr>
            </a:lvl3pPr>
            <a:lvl4pPr marL="1600200" indent="-228600" eaLnBrk="0" hangingPunct="0">
              <a:defRPr sz="4000">
                <a:solidFill>
                  <a:schemeClr val="tx2"/>
                </a:solidFill>
                <a:latin typeface="Arial" panose="020B0604020202020204" pitchFamily="34" charset="0"/>
              </a:defRPr>
            </a:lvl4pPr>
            <a:lvl5pPr marL="2057400" indent="-228600" eaLnBrk="0" hangingPunct="0">
              <a:defRPr sz="4000">
                <a:solidFill>
                  <a:schemeClr val="tx2"/>
                </a:solidFill>
                <a:latin typeface="Arial" panose="020B0604020202020204" pitchFamily="34" charset="0"/>
              </a:defRPr>
            </a:lvl5pPr>
            <a:lvl6pPr marL="2514600" indent="-228600" algn="ctr" eaLnBrk="0" fontAlgn="base" hangingPunct="0">
              <a:spcBef>
                <a:spcPct val="0"/>
              </a:spcBef>
              <a:spcAft>
                <a:spcPct val="0"/>
              </a:spcAft>
              <a:defRPr sz="4000">
                <a:solidFill>
                  <a:schemeClr val="tx2"/>
                </a:solidFill>
                <a:latin typeface="Arial" panose="020B0604020202020204" pitchFamily="34" charset="0"/>
              </a:defRPr>
            </a:lvl6pPr>
            <a:lvl7pPr marL="2971800" indent="-228600" algn="ctr" eaLnBrk="0" fontAlgn="base" hangingPunct="0">
              <a:spcBef>
                <a:spcPct val="0"/>
              </a:spcBef>
              <a:spcAft>
                <a:spcPct val="0"/>
              </a:spcAft>
              <a:defRPr sz="4000">
                <a:solidFill>
                  <a:schemeClr val="tx2"/>
                </a:solidFill>
                <a:latin typeface="Arial" panose="020B0604020202020204" pitchFamily="34" charset="0"/>
              </a:defRPr>
            </a:lvl7pPr>
            <a:lvl8pPr marL="3429000" indent="-228600" algn="ctr" eaLnBrk="0" fontAlgn="base" hangingPunct="0">
              <a:spcBef>
                <a:spcPct val="0"/>
              </a:spcBef>
              <a:spcAft>
                <a:spcPct val="0"/>
              </a:spcAft>
              <a:defRPr sz="4000">
                <a:solidFill>
                  <a:schemeClr val="tx2"/>
                </a:solidFill>
                <a:latin typeface="Arial" panose="020B0604020202020204" pitchFamily="34" charset="0"/>
              </a:defRPr>
            </a:lvl8pPr>
            <a:lvl9pPr marL="3886200" indent="-228600" algn="ctr" eaLnBrk="0" fontAlgn="base" hangingPunct="0">
              <a:spcBef>
                <a:spcPct val="0"/>
              </a:spcBef>
              <a:spcAft>
                <a:spcPct val="0"/>
              </a:spcAft>
              <a:defRPr sz="4000">
                <a:solidFill>
                  <a:schemeClr val="tx2"/>
                </a:solidFill>
                <a:latin typeface="Arial" panose="020B0604020202020204" pitchFamily="34" charset="0"/>
              </a:defRPr>
            </a:lvl9pPr>
          </a:lstStyle>
          <a:p>
            <a:pPr eaLnBrk="1" hangingPunct="1">
              <a:lnSpc>
                <a:spcPct val="90000"/>
              </a:lnSpc>
            </a:pPr>
            <a:r>
              <a:rPr lang="en-CA" altLang="en-US" sz="2800" b="1" dirty="0">
                <a:solidFill>
                  <a:schemeClr val="tx1"/>
                </a:solidFill>
                <a:latin typeface="+mj-lt"/>
              </a:rPr>
              <a:t>Modelling and Simulation Coordination Office (MSCO)</a:t>
            </a:r>
            <a:endParaRPr lang="en-US" altLang="en-US" sz="2800" b="1" dirty="0">
              <a:solidFill>
                <a:schemeClr val="tx1"/>
              </a:solidFill>
              <a:latin typeface="+mj-lt"/>
            </a:endParaRPr>
          </a:p>
        </p:txBody>
      </p:sp>
      <p:sp>
        <p:nvSpPr>
          <p:cNvPr id="3" name="TextBox 2">
            <a:extLst>
              <a:ext uri="{FF2B5EF4-FFF2-40B4-BE49-F238E27FC236}">
                <a16:creationId xmlns:a16="http://schemas.microsoft.com/office/drawing/2014/main" id="{642366A8-B070-15B4-9C0B-8E47C2061689}"/>
              </a:ext>
            </a:extLst>
          </p:cNvPr>
          <p:cNvSpPr txBox="1"/>
          <p:nvPr/>
        </p:nvSpPr>
        <p:spPr>
          <a:xfrm>
            <a:off x="11744960" y="6488668"/>
            <a:ext cx="447040" cy="369332"/>
          </a:xfrm>
          <a:prstGeom prst="rect">
            <a:avLst/>
          </a:prstGeom>
          <a:noFill/>
        </p:spPr>
        <p:txBody>
          <a:bodyPr wrap="square" rtlCol="0">
            <a:spAutoFit/>
          </a:bodyPr>
          <a:lstStyle/>
          <a:p>
            <a:fld id="{9421DC0D-10D3-46E8-A2BF-AEF9B5ECDA2E}" type="slidenum">
              <a:rPr lang="en-CA" smtClean="0"/>
              <a:pPr/>
              <a:t>4</a:t>
            </a:fld>
            <a:endParaRPr lang="en-CA" dirty="0"/>
          </a:p>
        </p:txBody>
      </p:sp>
    </p:spTree>
    <p:extLst>
      <p:ext uri="{BB962C8B-B14F-4D97-AF65-F5344CB8AC3E}">
        <p14:creationId xmlns:p14="http://schemas.microsoft.com/office/powerpoint/2010/main" val="365218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D4B033-9F00-190F-DDBA-82A169857BB6}"/>
              </a:ext>
            </a:extLst>
          </p:cNvPr>
          <p:cNvSpPr txBox="1"/>
          <p:nvPr/>
        </p:nvSpPr>
        <p:spPr>
          <a:xfrm>
            <a:off x="2671023" y="1928620"/>
            <a:ext cx="6849952" cy="2308324"/>
          </a:xfrm>
          <a:prstGeom prst="rect">
            <a:avLst/>
          </a:prstGeom>
          <a:solidFill>
            <a:schemeClr val="accent5">
              <a:lumMod val="90000"/>
            </a:schemeClr>
          </a:solidFill>
          <a:ln w="22225">
            <a:solidFill>
              <a:srgbClr val="000000"/>
            </a:solidFill>
          </a:ln>
        </p:spPr>
        <p:txBody>
          <a:bodyPr wrap="square" rtlCol="0">
            <a:spAutoFit/>
          </a:bodyPr>
          <a:lstStyle/>
          <a:p>
            <a:pPr algn="ctr"/>
            <a:r>
              <a:rPr lang="en-CA" sz="1800" b="1" u="sng" dirty="0">
                <a:cs typeface="Times New Roman" panose="02020603050405020304" pitchFamily="18" charset="0"/>
              </a:rPr>
              <a:t>Key benefits of M&amp;S</a:t>
            </a:r>
          </a:p>
          <a:p>
            <a:pPr marL="257175" indent="-257175">
              <a:buAutoNum type="arabicPeriod"/>
            </a:pPr>
            <a:r>
              <a:rPr lang="en-CA" sz="1800" dirty="0">
                <a:cs typeface="Times New Roman" panose="02020603050405020304" pitchFamily="18" charset="0"/>
              </a:rPr>
              <a:t>Improved support to Operational Readiness</a:t>
            </a:r>
          </a:p>
          <a:p>
            <a:pPr marL="257175" indent="-257175">
              <a:buAutoNum type="arabicPeriod"/>
            </a:pPr>
            <a:r>
              <a:rPr lang="en-CA" sz="1800" dirty="0">
                <a:cs typeface="Times New Roman" panose="02020603050405020304" pitchFamily="18" charset="0"/>
              </a:rPr>
              <a:t>General efficiencies resulting in resources savings</a:t>
            </a:r>
          </a:p>
          <a:p>
            <a:pPr marL="257175" indent="-257175">
              <a:buAutoNum type="arabicPeriod"/>
            </a:pPr>
            <a:r>
              <a:rPr lang="en-CA" sz="1800" dirty="0">
                <a:cs typeface="Times New Roman" panose="02020603050405020304" pitchFamily="18" charset="0"/>
              </a:rPr>
              <a:t>Reduced risk to personnel, material, schedule and systems</a:t>
            </a:r>
          </a:p>
          <a:p>
            <a:pPr marL="257175" indent="-257175">
              <a:buAutoNum type="arabicPeriod"/>
            </a:pPr>
            <a:r>
              <a:rPr lang="en-CA" sz="1800" dirty="0">
                <a:cs typeface="Times New Roman" panose="02020603050405020304" pitchFamily="18" charset="0"/>
              </a:rPr>
              <a:t>Decreased environmental impact of DND/CAF operational activities</a:t>
            </a:r>
          </a:p>
          <a:p>
            <a:pPr marL="257175" indent="-257175">
              <a:buAutoNum type="arabicPeriod"/>
            </a:pPr>
            <a:r>
              <a:rPr lang="en-CA" sz="1800" dirty="0">
                <a:cs typeface="Times New Roman" panose="02020603050405020304" pitchFamily="18" charset="0"/>
              </a:rPr>
              <a:t>Increased quality and frequency of training at lower cost</a:t>
            </a:r>
          </a:p>
          <a:p>
            <a:pPr marL="257175" indent="-257175">
              <a:buAutoNum type="arabicPeriod"/>
            </a:pPr>
            <a:r>
              <a:rPr lang="en-CA" sz="1800" dirty="0">
                <a:cs typeface="Times New Roman" panose="02020603050405020304" pitchFamily="18" charset="0"/>
              </a:rPr>
              <a:t>Improved ways and means of developing the force</a:t>
            </a:r>
          </a:p>
          <a:p>
            <a:pPr marL="257175" indent="-257175">
              <a:buAutoNum type="arabicPeriod"/>
            </a:pPr>
            <a:r>
              <a:rPr lang="en-CA" sz="1800" dirty="0">
                <a:cs typeface="Times New Roman" panose="02020603050405020304" pitchFamily="18" charset="0"/>
              </a:rPr>
              <a:t>Enhanced individual and organisational learning and performance</a:t>
            </a:r>
          </a:p>
        </p:txBody>
      </p:sp>
      <p:sp>
        <p:nvSpPr>
          <p:cNvPr id="7" name="TextBox 6">
            <a:extLst>
              <a:ext uri="{FF2B5EF4-FFF2-40B4-BE49-F238E27FC236}">
                <a16:creationId xmlns:a16="http://schemas.microsoft.com/office/drawing/2014/main" id="{02D510A6-F361-75BC-8962-20CD59AABDCB}"/>
              </a:ext>
            </a:extLst>
          </p:cNvPr>
          <p:cNvSpPr txBox="1"/>
          <p:nvPr/>
        </p:nvSpPr>
        <p:spPr>
          <a:xfrm>
            <a:off x="1992185" y="4800243"/>
            <a:ext cx="7615977" cy="677108"/>
          </a:xfrm>
          <a:prstGeom prst="rect">
            <a:avLst/>
          </a:prstGeom>
          <a:noFill/>
        </p:spPr>
        <p:txBody>
          <a:bodyPr wrap="square">
            <a:spAutoFit/>
          </a:bodyPr>
          <a:lstStyle/>
          <a:p>
            <a:pPr lvl="1" algn="ctr">
              <a:lnSpc>
                <a:spcPct val="95000"/>
              </a:lnSpc>
              <a:spcBef>
                <a:spcPct val="10000"/>
              </a:spcBef>
              <a:buSzPct val="60000"/>
            </a:pPr>
            <a:r>
              <a:rPr lang="en-CA" altLang="en-US" sz="2000" b="0" dirty="0"/>
              <a:t>Striking the right balance in supporting both </a:t>
            </a:r>
            <a:r>
              <a:rPr lang="en-CA" altLang="en-US" sz="2000" dirty="0"/>
              <a:t>joint and collective training and longer-term capability development</a:t>
            </a:r>
          </a:p>
        </p:txBody>
      </p:sp>
      <p:sp>
        <p:nvSpPr>
          <p:cNvPr id="3" name="Rectangle 3">
            <a:extLst>
              <a:ext uri="{FF2B5EF4-FFF2-40B4-BE49-F238E27FC236}">
                <a16:creationId xmlns:a16="http://schemas.microsoft.com/office/drawing/2014/main" id="{2D30EAE7-7299-4E93-9E9E-F0CEE92878CC}"/>
              </a:ext>
            </a:extLst>
          </p:cNvPr>
          <p:cNvSpPr>
            <a:spLocks noChangeArrowheads="1"/>
          </p:cNvSpPr>
          <p:nvPr/>
        </p:nvSpPr>
        <p:spPr bwMode="auto">
          <a:xfrm>
            <a:off x="1992185" y="885190"/>
            <a:ext cx="8207629"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2"/>
                </a:solidFill>
                <a:latin typeface="Arial" panose="020B0604020202020204" pitchFamily="34" charset="0"/>
              </a:defRPr>
            </a:lvl1pPr>
            <a:lvl2pPr marL="742950" indent="-285750" eaLnBrk="0" hangingPunct="0">
              <a:defRPr sz="4000">
                <a:solidFill>
                  <a:schemeClr val="tx2"/>
                </a:solidFill>
                <a:latin typeface="Arial" panose="020B0604020202020204" pitchFamily="34" charset="0"/>
              </a:defRPr>
            </a:lvl2pPr>
            <a:lvl3pPr marL="1143000" indent="-228600" eaLnBrk="0" hangingPunct="0">
              <a:defRPr sz="4000">
                <a:solidFill>
                  <a:schemeClr val="tx2"/>
                </a:solidFill>
                <a:latin typeface="Arial" panose="020B0604020202020204" pitchFamily="34" charset="0"/>
              </a:defRPr>
            </a:lvl3pPr>
            <a:lvl4pPr marL="1600200" indent="-228600" eaLnBrk="0" hangingPunct="0">
              <a:defRPr sz="4000">
                <a:solidFill>
                  <a:schemeClr val="tx2"/>
                </a:solidFill>
                <a:latin typeface="Arial" panose="020B0604020202020204" pitchFamily="34" charset="0"/>
              </a:defRPr>
            </a:lvl4pPr>
            <a:lvl5pPr marL="2057400" indent="-228600" eaLnBrk="0" hangingPunct="0">
              <a:defRPr sz="4000">
                <a:solidFill>
                  <a:schemeClr val="tx2"/>
                </a:solidFill>
                <a:latin typeface="Arial" panose="020B0604020202020204" pitchFamily="34" charset="0"/>
              </a:defRPr>
            </a:lvl5pPr>
            <a:lvl6pPr marL="2514600" indent="-228600" algn="ctr" eaLnBrk="0" fontAlgn="base" hangingPunct="0">
              <a:spcBef>
                <a:spcPct val="0"/>
              </a:spcBef>
              <a:spcAft>
                <a:spcPct val="0"/>
              </a:spcAft>
              <a:defRPr sz="4000">
                <a:solidFill>
                  <a:schemeClr val="tx2"/>
                </a:solidFill>
                <a:latin typeface="Arial" panose="020B0604020202020204" pitchFamily="34" charset="0"/>
              </a:defRPr>
            </a:lvl6pPr>
            <a:lvl7pPr marL="2971800" indent="-228600" algn="ctr" eaLnBrk="0" fontAlgn="base" hangingPunct="0">
              <a:spcBef>
                <a:spcPct val="0"/>
              </a:spcBef>
              <a:spcAft>
                <a:spcPct val="0"/>
              </a:spcAft>
              <a:defRPr sz="4000">
                <a:solidFill>
                  <a:schemeClr val="tx2"/>
                </a:solidFill>
                <a:latin typeface="Arial" panose="020B0604020202020204" pitchFamily="34" charset="0"/>
              </a:defRPr>
            </a:lvl7pPr>
            <a:lvl8pPr marL="3429000" indent="-228600" algn="ctr" eaLnBrk="0" fontAlgn="base" hangingPunct="0">
              <a:spcBef>
                <a:spcPct val="0"/>
              </a:spcBef>
              <a:spcAft>
                <a:spcPct val="0"/>
              </a:spcAft>
              <a:defRPr sz="4000">
                <a:solidFill>
                  <a:schemeClr val="tx2"/>
                </a:solidFill>
                <a:latin typeface="Arial" panose="020B0604020202020204" pitchFamily="34" charset="0"/>
              </a:defRPr>
            </a:lvl8pPr>
            <a:lvl9pPr marL="3886200" indent="-228600" algn="ctr" eaLnBrk="0" fontAlgn="base" hangingPunct="0">
              <a:spcBef>
                <a:spcPct val="0"/>
              </a:spcBef>
              <a:spcAft>
                <a:spcPct val="0"/>
              </a:spcAft>
              <a:defRPr sz="4000">
                <a:solidFill>
                  <a:schemeClr val="tx2"/>
                </a:solidFill>
                <a:latin typeface="Arial" panose="020B0604020202020204" pitchFamily="34" charset="0"/>
              </a:defRPr>
            </a:lvl9pPr>
          </a:lstStyle>
          <a:p>
            <a:pPr eaLnBrk="1" hangingPunct="1">
              <a:lnSpc>
                <a:spcPct val="90000"/>
              </a:lnSpc>
            </a:pPr>
            <a:r>
              <a:rPr lang="en-CA" altLang="en-US" sz="2800" b="1" dirty="0">
                <a:solidFill>
                  <a:schemeClr val="tx1"/>
                </a:solidFill>
                <a:latin typeface="+mj-lt"/>
              </a:rPr>
              <a:t>Modelling and Simulation Coordination Office (MSCO)</a:t>
            </a:r>
            <a:endParaRPr lang="en-US" altLang="en-US" sz="2800" b="1" dirty="0">
              <a:solidFill>
                <a:schemeClr val="tx1"/>
              </a:solidFill>
              <a:latin typeface="+mj-lt"/>
            </a:endParaRPr>
          </a:p>
        </p:txBody>
      </p:sp>
      <p:sp>
        <p:nvSpPr>
          <p:cNvPr id="5" name="TextBox 4">
            <a:extLst>
              <a:ext uri="{FF2B5EF4-FFF2-40B4-BE49-F238E27FC236}">
                <a16:creationId xmlns:a16="http://schemas.microsoft.com/office/drawing/2014/main" id="{56D128E9-3124-1E0F-A073-87CFC8CB46D3}"/>
              </a:ext>
            </a:extLst>
          </p:cNvPr>
          <p:cNvSpPr txBox="1"/>
          <p:nvPr/>
        </p:nvSpPr>
        <p:spPr>
          <a:xfrm>
            <a:off x="11744960" y="6488668"/>
            <a:ext cx="447040" cy="369332"/>
          </a:xfrm>
          <a:prstGeom prst="rect">
            <a:avLst/>
          </a:prstGeom>
          <a:noFill/>
        </p:spPr>
        <p:txBody>
          <a:bodyPr wrap="square" rtlCol="0">
            <a:spAutoFit/>
          </a:bodyPr>
          <a:lstStyle/>
          <a:p>
            <a:fld id="{9421DC0D-10D3-46E8-A2BF-AEF9B5ECDA2E}" type="slidenum">
              <a:rPr lang="en-CA" smtClean="0"/>
              <a:pPr/>
              <a:t>5</a:t>
            </a:fld>
            <a:endParaRPr lang="en-CA" dirty="0"/>
          </a:p>
        </p:txBody>
      </p:sp>
    </p:spTree>
    <p:extLst>
      <p:ext uri="{BB962C8B-B14F-4D97-AF65-F5344CB8AC3E}">
        <p14:creationId xmlns:p14="http://schemas.microsoft.com/office/powerpoint/2010/main" val="2702955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Magnetic Disk 4">
            <a:extLst>
              <a:ext uri="{FF2B5EF4-FFF2-40B4-BE49-F238E27FC236}">
                <a16:creationId xmlns:a16="http://schemas.microsoft.com/office/drawing/2014/main" id="{FE385F06-AA10-48C6-E507-F8BEE846ACF2}"/>
              </a:ext>
            </a:extLst>
          </p:cNvPr>
          <p:cNvSpPr/>
          <p:nvPr/>
        </p:nvSpPr>
        <p:spPr bwMode="auto">
          <a:xfrm>
            <a:off x="1372030" y="3025176"/>
            <a:ext cx="3338944" cy="1492756"/>
          </a:xfrm>
          <a:prstGeom prst="flowChartMagneticDisk">
            <a:avLst/>
          </a:prstGeom>
          <a:solidFill>
            <a:schemeClr val="accent1">
              <a:lumMod val="9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000" b="0" i="0" u="none" strike="noStrike" kern="1200" cap="none" spc="0" normalizeH="0" baseline="0" noProof="0">
                <a:ln>
                  <a:noFill/>
                </a:ln>
                <a:solidFill>
                  <a:srgbClr val="000000"/>
                </a:solidFill>
                <a:effectLst/>
                <a:uLnTx/>
                <a:uFillTx/>
                <a:ea typeface="+mn-ea"/>
                <a:cs typeface="+mn-cs"/>
              </a:rPr>
              <a:t>SERVICE LEVEL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000" b="0" i="0" u="none" strike="noStrike" kern="1200" cap="none" spc="0" normalizeH="0" baseline="0" noProof="0">
                <a:ln>
                  <a:noFill/>
                </a:ln>
                <a:solidFill>
                  <a:srgbClr val="000000"/>
                </a:solidFill>
                <a:effectLst/>
                <a:uLnTx/>
                <a:uFillTx/>
                <a:ea typeface="+mn-ea"/>
                <a:cs typeface="+mn-cs"/>
              </a:rPr>
              <a:t>COLLECTIVE TRAINING</a:t>
            </a:r>
          </a:p>
        </p:txBody>
      </p:sp>
      <p:sp>
        <p:nvSpPr>
          <p:cNvPr id="6" name="TextBox 5">
            <a:extLst>
              <a:ext uri="{FF2B5EF4-FFF2-40B4-BE49-F238E27FC236}">
                <a16:creationId xmlns:a16="http://schemas.microsoft.com/office/drawing/2014/main" id="{7117A92B-5C5F-4ACA-9857-C3B224C25A20}"/>
              </a:ext>
            </a:extLst>
          </p:cNvPr>
          <p:cNvSpPr txBox="1"/>
          <p:nvPr/>
        </p:nvSpPr>
        <p:spPr>
          <a:xfrm>
            <a:off x="2013250" y="3106297"/>
            <a:ext cx="2123562"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800" b="1" i="0" u="none" strike="noStrike" kern="1200" cap="none" spc="0" normalizeH="0" baseline="0" noProof="0" dirty="0">
                <a:ln>
                  <a:noFill/>
                </a:ln>
                <a:solidFill>
                  <a:srgbClr val="000000"/>
                </a:solidFill>
                <a:effectLst/>
                <a:uLnTx/>
                <a:uFillTx/>
                <a:ea typeface="+mn-ea"/>
                <a:cs typeface="+mn-cs"/>
              </a:rPr>
              <a:t>RCAF CA RCN</a:t>
            </a:r>
          </a:p>
        </p:txBody>
      </p:sp>
      <p:sp>
        <p:nvSpPr>
          <p:cNvPr id="7" name="Flowchart: Magnetic Disk 6">
            <a:extLst>
              <a:ext uri="{FF2B5EF4-FFF2-40B4-BE49-F238E27FC236}">
                <a16:creationId xmlns:a16="http://schemas.microsoft.com/office/drawing/2014/main" id="{EF1F5F95-5E71-6D89-D20B-80A26AF70C95}"/>
              </a:ext>
            </a:extLst>
          </p:cNvPr>
          <p:cNvSpPr/>
          <p:nvPr/>
        </p:nvSpPr>
        <p:spPr bwMode="auto">
          <a:xfrm>
            <a:off x="1530928" y="4892423"/>
            <a:ext cx="3186544" cy="1492756"/>
          </a:xfrm>
          <a:prstGeom prst="flowChartMagneticDisk">
            <a:avLst/>
          </a:prstGeom>
          <a:solidFill>
            <a:srgbClr val="FFFFCC"/>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000" b="0" i="0" u="none" strike="noStrike" kern="1200" cap="none" spc="0" normalizeH="0" baseline="0" noProof="0" dirty="0">
                <a:ln>
                  <a:noFill/>
                </a:ln>
                <a:solidFill>
                  <a:srgbClr val="000000"/>
                </a:solidFill>
                <a:effectLst/>
                <a:uLnTx/>
                <a:uFillTx/>
                <a:ea typeface="+mn-ea"/>
                <a:cs typeface="+mn-cs"/>
              </a:rPr>
              <a:t>INDIVIDUAL TRAINING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000" b="0" i="0" u="none" strike="noStrike" kern="1200" cap="none" spc="0" normalizeH="0" baseline="0" noProof="0" dirty="0">
                <a:ln>
                  <a:noFill/>
                </a:ln>
                <a:solidFill>
                  <a:srgbClr val="000000"/>
                </a:solidFill>
                <a:effectLst/>
                <a:uLnTx/>
                <a:uFillTx/>
                <a:ea typeface="+mn-ea"/>
                <a:cs typeface="+mn-cs"/>
              </a:rPr>
              <a:t>TECHNICAL TRAINING</a:t>
            </a:r>
          </a:p>
        </p:txBody>
      </p:sp>
      <p:sp>
        <p:nvSpPr>
          <p:cNvPr id="8" name="TextBox 7">
            <a:extLst>
              <a:ext uri="{FF2B5EF4-FFF2-40B4-BE49-F238E27FC236}">
                <a16:creationId xmlns:a16="http://schemas.microsoft.com/office/drawing/2014/main" id="{52CAD97B-2C68-734E-264A-7DD7553243F1}"/>
              </a:ext>
            </a:extLst>
          </p:cNvPr>
          <p:cNvSpPr txBox="1"/>
          <p:nvPr/>
        </p:nvSpPr>
        <p:spPr>
          <a:xfrm>
            <a:off x="2181225" y="4992439"/>
            <a:ext cx="1885950"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800" b="1" i="0" u="none" strike="noStrike" kern="1200" cap="none" spc="0" normalizeH="0" baseline="0" noProof="0" dirty="0">
                <a:ln>
                  <a:noFill/>
                </a:ln>
                <a:solidFill>
                  <a:srgbClr val="000000"/>
                </a:solidFill>
                <a:effectLst/>
                <a:uLnTx/>
                <a:uFillTx/>
                <a:ea typeface="+mn-ea"/>
                <a:cs typeface="+mn-cs"/>
              </a:rPr>
              <a:t>RCAF CA RCN</a:t>
            </a:r>
          </a:p>
        </p:txBody>
      </p:sp>
      <p:sp>
        <p:nvSpPr>
          <p:cNvPr id="9" name="Flowchart: Magnetic Disk 8">
            <a:extLst>
              <a:ext uri="{FF2B5EF4-FFF2-40B4-BE49-F238E27FC236}">
                <a16:creationId xmlns:a16="http://schemas.microsoft.com/office/drawing/2014/main" id="{FCF7C4AE-4792-B121-D627-6CDC8B0E1AF1}"/>
              </a:ext>
            </a:extLst>
          </p:cNvPr>
          <p:cNvSpPr/>
          <p:nvPr/>
        </p:nvSpPr>
        <p:spPr bwMode="auto">
          <a:xfrm>
            <a:off x="1341951" y="874604"/>
            <a:ext cx="3338945" cy="1603592"/>
          </a:xfrm>
          <a:prstGeom prst="flowChartMagneticDisk">
            <a:avLst/>
          </a:prstGeom>
          <a:solidFill>
            <a:schemeClr val="accent6">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000" b="0" i="0" u="none" strike="noStrike" kern="1200" cap="none" spc="0" normalizeH="0" baseline="0" noProof="0" dirty="0">
              <a:ln>
                <a:noFill/>
              </a:ln>
              <a:solidFill>
                <a:srgbClr val="000000"/>
              </a:solidFill>
              <a:effectLst/>
              <a:uLnTx/>
              <a:uFillTx/>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000" b="0" i="0" u="none" strike="noStrike" kern="1200" cap="none" spc="0" normalizeH="0" baseline="0" noProof="0" dirty="0">
              <a:ln>
                <a:noFill/>
              </a:ln>
              <a:solidFill>
                <a:srgbClr val="000000"/>
              </a:solidFill>
              <a:effectLst/>
              <a:uLnTx/>
              <a:uFillTx/>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000" b="0" i="0" u="none" strike="noStrike" kern="1200" cap="none" spc="0" normalizeH="0" baseline="0" noProof="0" dirty="0">
                <a:ln>
                  <a:noFill/>
                </a:ln>
                <a:solidFill>
                  <a:srgbClr val="000000"/>
                </a:solidFill>
                <a:effectLst/>
                <a:uLnTx/>
                <a:uFillTx/>
                <a:ea typeface="+mn-ea"/>
                <a:cs typeface="+mn-cs"/>
              </a:rPr>
              <a:t>JOINT INTEGRATION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000" b="0" i="0" u="none" strike="noStrike" kern="1200" cap="none" spc="0" normalizeH="0" baseline="0" noProof="0" dirty="0">
                <a:ln>
                  <a:noFill/>
                </a:ln>
                <a:solidFill>
                  <a:srgbClr val="000000"/>
                </a:solidFill>
                <a:effectLst/>
                <a:uLnTx/>
                <a:uFillTx/>
                <a:ea typeface="+mn-ea"/>
                <a:cs typeface="+mn-cs"/>
              </a:rPr>
              <a:t>CAPABILITY DEVELOPMENT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000" b="0" i="0" u="none" strike="noStrike" kern="1200" cap="none" spc="0" normalizeH="0" baseline="0" noProof="0" dirty="0">
                <a:ln>
                  <a:noFill/>
                </a:ln>
                <a:solidFill>
                  <a:srgbClr val="000000"/>
                </a:solidFill>
                <a:effectLst/>
                <a:uLnTx/>
                <a:uFillTx/>
                <a:ea typeface="+mn-ea"/>
                <a:cs typeface="+mn-cs"/>
              </a:rPr>
              <a:t>OPERATIONAL SUPPORT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000" b="0" i="0" u="none" strike="noStrike" kern="1200" cap="none" spc="0" normalizeH="0" baseline="0" noProof="0" dirty="0">
                <a:ln>
                  <a:noFill/>
                </a:ln>
                <a:solidFill>
                  <a:srgbClr val="000000"/>
                </a:solidFill>
                <a:effectLst/>
                <a:uLnTx/>
                <a:uFillTx/>
                <a:ea typeface="+mn-ea"/>
                <a:cs typeface="+mn-cs"/>
              </a:rPr>
              <a:t>MISSION REHEARSAL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000" b="0" i="0" u="none" strike="noStrike" kern="1200" cap="none" spc="0" normalizeH="0" baseline="0" noProof="0" dirty="0">
                <a:ln>
                  <a:noFill/>
                </a:ln>
                <a:solidFill>
                  <a:srgbClr val="000000"/>
                </a:solidFill>
                <a:effectLst/>
                <a:uLnTx/>
                <a:uFillTx/>
                <a:ea typeface="+mn-ea"/>
                <a:cs typeface="+mn-cs"/>
              </a:rPr>
              <a:t>CONCEPT ANALYSIS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000" b="0" i="0" u="none" strike="noStrike" kern="1200" cap="none" spc="0" normalizeH="0" baseline="0" noProof="0" dirty="0">
                <a:ln>
                  <a:noFill/>
                </a:ln>
                <a:solidFill>
                  <a:srgbClr val="000000"/>
                </a:solidFill>
                <a:effectLst/>
                <a:uLnTx/>
                <a:uFillTx/>
                <a:ea typeface="+mn-ea"/>
                <a:cs typeface="+mn-cs"/>
              </a:rPr>
              <a:t>COALITION INTEGRATION</a:t>
            </a:r>
          </a:p>
        </p:txBody>
      </p:sp>
      <p:sp>
        <p:nvSpPr>
          <p:cNvPr id="10" name="TextBox 9">
            <a:extLst>
              <a:ext uri="{FF2B5EF4-FFF2-40B4-BE49-F238E27FC236}">
                <a16:creationId xmlns:a16="http://schemas.microsoft.com/office/drawing/2014/main" id="{C3A7B8ED-BCCA-817B-8ED5-CBBA20BDFBA5}"/>
              </a:ext>
            </a:extLst>
          </p:cNvPr>
          <p:cNvSpPr txBox="1"/>
          <p:nvPr/>
        </p:nvSpPr>
        <p:spPr>
          <a:xfrm>
            <a:off x="2074767" y="977614"/>
            <a:ext cx="1927377"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800" b="1" i="0" u="none" strike="noStrike" kern="1200" cap="none" spc="0" normalizeH="0" baseline="0" noProof="0" dirty="0">
                <a:ln>
                  <a:noFill/>
                </a:ln>
                <a:solidFill>
                  <a:srgbClr val="000000"/>
                </a:solidFill>
                <a:effectLst/>
                <a:uLnTx/>
                <a:uFillTx/>
                <a:ea typeface="+mn-ea"/>
                <a:cs typeface="+mn-cs"/>
              </a:rPr>
              <a:t>CAF MSCO</a:t>
            </a:r>
          </a:p>
        </p:txBody>
      </p:sp>
      <p:pic>
        <p:nvPicPr>
          <p:cNvPr id="14" name="Picture 13">
            <a:extLst>
              <a:ext uri="{FF2B5EF4-FFF2-40B4-BE49-F238E27FC236}">
                <a16:creationId xmlns:a16="http://schemas.microsoft.com/office/drawing/2014/main" id="{3BF90671-7AD4-C2AF-3B5F-761E5B2F136E}"/>
              </a:ext>
            </a:extLst>
          </p:cNvPr>
          <p:cNvPicPr>
            <a:picLocks noChangeAspect="1"/>
          </p:cNvPicPr>
          <p:nvPr/>
        </p:nvPicPr>
        <p:blipFill>
          <a:blip r:embed="rId3"/>
          <a:stretch>
            <a:fillRect/>
          </a:stretch>
        </p:blipFill>
        <p:spPr>
          <a:xfrm>
            <a:off x="4892590" y="3158406"/>
            <a:ext cx="2054530" cy="1359526"/>
          </a:xfrm>
          <a:prstGeom prst="rect">
            <a:avLst/>
          </a:prstGeom>
        </p:spPr>
      </p:pic>
      <p:pic>
        <p:nvPicPr>
          <p:cNvPr id="2" name="Picture 1">
            <a:extLst>
              <a:ext uri="{FF2B5EF4-FFF2-40B4-BE49-F238E27FC236}">
                <a16:creationId xmlns:a16="http://schemas.microsoft.com/office/drawing/2014/main" id="{9A1A74B7-23B5-9EA5-8BFC-4A094B3D6CA7}"/>
              </a:ext>
            </a:extLst>
          </p:cNvPr>
          <p:cNvPicPr>
            <a:picLocks noChangeAspect="1"/>
          </p:cNvPicPr>
          <p:nvPr/>
        </p:nvPicPr>
        <p:blipFill>
          <a:blip r:embed="rId4"/>
          <a:stretch>
            <a:fillRect/>
          </a:stretch>
        </p:blipFill>
        <p:spPr>
          <a:xfrm>
            <a:off x="9138772" y="5334115"/>
            <a:ext cx="2584928" cy="1298561"/>
          </a:xfrm>
          <a:prstGeom prst="rect">
            <a:avLst/>
          </a:prstGeom>
        </p:spPr>
      </p:pic>
      <p:pic>
        <p:nvPicPr>
          <p:cNvPr id="15" name="Picture 14">
            <a:extLst>
              <a:ext uri="{FF2B5EF4-FFF2-40B4-BE49-F238E27FC236}">
                <a16:creationId xmlns:a16="http://schemas.microsoft.com/office/drawing/2014/main" id="{FA328A62-C63A-F1AD-EB61-143E95C1B5DD}"/>
              </a:ext>
            </a:extLst>
          </p:cNvPr>
          <p:cNvPicPr>
            <a:picLocks noChangeAspect="1"/>
          </p:cNvPicPr>
          <p:nvPr/>
        </p:nvPicPr>
        <p:blipFill>
          <a:blip r:embed="rId5"/>
          <a:stretch>
            <a:fillRect/>
          </a:stretch>
        </p:blipFill>
        <p:spPr>
          <a:xfrm>
            <a:off x="4810287" y="4992439"/>
            <a:ext cx="2219136" cy="1481456"/>
          </a:xfrm>
          <a:prstGeom prst="rect">
            <a:avLst/>
          </a:prstGeom>
        </p:spPr>
      </p:pic>
      <p:pic>
        <p:nvPicPr>
          <p:cNvPr id="16" name="Picture 15">
            <a:extLst>
              <a:ext uri="{FF2B5EF4-FFF2-40B4-BE49-F238E27FC236}">
                <a16:creationId xmlns:a16="http://schemas.microsoft.com/office/drawing/2014/main" id="{FA952B68-B0A5-00A2-40B7-8467B7177513}"/>
              </a:ext>
            </a:extLst>
          </p:cNvPr>
          <p:cNvPicPr>
            <a:picLocks noChangeAspect="1"/>
          </p:cNvPicPr>
          <p:nvPr/>
        </p:nvPicPr>
        <p:blipFill>
          <a:blip r:embed="rId6"/>
          <a:stretch>
            <a:fillRect/>
          </a:stretch>
        </p:blipFill>
        <p:spPr>
          <a:xfrm>
            <a:off x="6947120" y="2883513"/>
            <a:ext cx="2847079" cy="1609483"/>
          </a:xfrm>
          <a:prstGeom prst="rect">
            <a:avLst/>
          </a:prstGeom>
        </p:spPr>
      </p:pic>
      <p:pic>
        <p:nvPicPr>
          <p:cNvPr id="17" name="Picture 16">
            <a:extLst>
              <a:ext uri="{FF2B5EF4-FFF2-40B4-BE49-F238E27FC236}">
                <a16:creationId xmlns:a16="http://schemas.microsoft.com/office/drawing/2014/main" id="{E0171897-0806-589E-C4E4-2D02B0AD50FF}"/>
              </a:ext>
            </a:extLst>
          </p:cNvPr>
          <p:cNvPicPr>
            <a:picLocks noChangeAspect="1"/>
          </p:cNvPicPr>
          <p:nvPr/>
        </p:nvPicPr>
        <p:blipFill>
          <a:blip r:embed="rId7"/>
          <a:stretch>
            <a:fillRect/>
          </a:stretch>
        </p:blipFill>
        <p:spPr>
          <a:xfrm>
            <a:off x="9521008" y="3401617"/>
            <a:ext cx="2584928" cy="1475360"/>
          </a:xfrm>
          <a:prstGeom prst="rect">
            <a:avLst/>
          </a:prstGeom>
        </p:spPr>
      </p:pic>
      <p:pic>
        <p:nvPicPr>
          <p:cNvPr id="18" name="Picture 17">
            <a:extLst>
              <a:ext uri="{FF2B5EF4-FFF2-40B4-BE49-F238E27FC236}">
                <a16:creationId xmlns:a16="http://schemas.microsoft.com/office/drawing/2014/main" id="{07A4D18A-FFC0-6D7A-0A3F-E7CA0D1AC664}"/>
              </a:ext>
            </a:extLst>
          </p:cNvPr>
          <p:cNvPicPr>
            <a:picLocks noChangeAspect="1"/>
          </p:cNvPicPr>
          <p:nvPr/>
        </p:nvPicPr>
        <p:blipFill>
          <a:blip r:embed="rId8"/>
          <a:stretch>
            <a:fillRect/>
          </a:stretch>
        </p:blipFill>
        <p:spPr>
          <a:xfrm>
            <a:off x="6947120" y="5162615"/>
            <a:ext cx="2418622" cy="1609483"/>
          </a:xfrm>
          <a:prstGeom prst="rect">
            <a:avLst/>
          </a:prstGeom>
        </p:spPr>
      </p:pic>
      <p:sp>
        <p:nvSpPr>
          <p:cNvPr id="4" name="TextBox 3">
            <a:extLst>
              <a:ext uri="{FF2B5EF4-FFF2-40B4-BE49-F238E27FC236}">
                <a16:creationId xmlns:a16="http://schemas.microsoft.com/office/drawing/2014/main" id="{7B120CBC-C01F-861C-92CA-64E922B9D014}"/>
              </a:ext>
            </a:extLst>
          </p:cNvPr>
          <p:cNvSpPr txBox="1"/>
          <p:nvPr/>
        </p:nvSpPr>
        <p:spPr>
          <a:xfrm>
            <a:off x="11744960" y="6488668"/>
            <a:ext cx="447040" cy="369332"/>
          </a:xfrm>
          <a:prstGeom prst="rect">
            <a:avLst/>
          </a:prstGeom>
          <a:noFill/>
        </p:spPr>
        <p:txBody>
          <a:bodyPr wrap="square" rtlCol="0">
            <a:spAutoFit/>
          </a:bodyPr>
          <a:lstStyle/>
          <a:p>
            <a:fld id="{9421DC0D-10D3-46E8-A2BF-AEF9B5ECDA2E}" type="slidenum">
              <a:rPr lang="en-CA" smtClean="0"/>
              <a:t>6</a:t>
            </a:fld>
            <a:endParaRPr lang="en-CA" dirty="0"/>
          </a:p>
        </p:txBody>
      </p:sp>
      <p:pic>
        <p:nvPicPr>
          <p:cNvPr id="19" name="Picture 4" descr="Royal Canadian Navy - Wikipedia">
            <a:extLst>
              <a:ext uri="{FF2B5EF4-FFF2-40B4-BE49-F238E27FC236}">
                <a16:creationId xmlns:a16="http://schemas.microsoft.com/office/drawing/2014/main" id="{791F3921-2563-83B0-0D6E-C95CC65E6AC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0943" y="4308805"/>
            <a:ext cx="559268" cy="69626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a:extLst>
              <a:ext uri="{FF2B5EF4-FFF2-40B4-BE49-F238E27FC236}">
                <a16:creationId xmlns:a16="http://schemas.microsoft.com/office/drawing/2014/main" id="{789585B3-26F2-7667-B3E6-2A6DC59D6D1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4692" y="5145596"/>
            <a:ext cx="734227" cy="70458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Canadian Joint Warfare Centre | The Governor General of Canada">
            <a:extLst>
              <a:ext uri="{FF2B5EF4-FFF2-40B4-BE49-F238E27FC236}">
                <a16:creationId xmlns:a16="http://schemas.microsoft.com/office/drawing/2014/main" id="{CDD7AA5C-7641-CDB2-A321-ECEB2FCC26F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7960" y="1192975"/>
            <a:ext cx="596065" cy="77870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Canadian Army - Wikipedia">
            <a:extLst>
              <a:ext uri="{FF2B5EF4-FFF2-40B4-BE49-F238E27FC236}">
                <a16:creationId xmlns:a16="http://schemas.microsoft.com/office/drawing/2014/main" id="{0C70013A-6BCF-6F5D-266D-ABE74248956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6681" y="3515529"/>
            <a:ext cx="607792" cy="5754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E42FE54D-140E-E995-976A-173D62727EE2}"/>
              </a:ext>
            </a:extLst>
          </p:cNvPr>
          <p:cNvSpPr>
            <a:spLocks noChangeArrowheads="1"/>
          </p:cNvSpPr>
          <p:nvPr/>
        </p:nvSpPr>
        <p:spPr bwMode="auto">
          <a:xfrm>
            <a:off x="4900097" y="1440570"/>
            <a:ext cx="707124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2"/>
                </a:solidFill>
                <a:latin typeface="Arial" panose="020B0604020202020204" pitchFamily="34" charset="0"/>
              </a:defRPr>
            </a:lvl1pPr>
            <a:lvl2pPr marL="742950" indent="-285750" eaLnBrk="0" hangingPunct="0">
              <a:defRPr sz="4000">
                <a:solidFill>
                  <a:schemeClr val="tx2"/>
                </a:solidFill>
                <a:latin typeface="Arial" panose="020B0604020202020204" pitchFamily="34" charset="0"/>
              </a:defRPr>
            </a:lvl2pPr>
            <a:lvl3pPr marL="1143000" indent="-228600" eaLnBrk="0" hangingPunct="0">
              <a:defRPr sz="4000">
                <a:solidFill>
                  <a:schemeClr val="tx2"/>
                </a:solidFill>
                <a:latin typeface="Arial" panose="020B0604020202020204" pitchFamily="34" charset="0"/>
              </a:defRPr>
            </a:lvl3pPr>
            <a:lvl4pPr marL="1600200" indent="-228600" eaLnBrk="0" hangingPunct="0">
              <a:defRPr sz="4000">
                <a:solidFill>
                  <a:schemeClr val="tx2"/>
                </a:solidFill>
                <a:latin typeface="Arial" panose="020B0604020202020204" pitchFamily="34" charset="0"/>
              </a:defRPr>
            </a:lvl4pPr>
            <a:lvl5pPr marL="2057400" indent="-228600" eaLnBrk="0" hangingPunct="0">
              <a:defRPr sz="4000">
                <a:solidFill>
                  <a:schemeClr val="tx2"/>
                </a:solidFill>
                <a:latin typeface="Arial" panose="020B0604020202020204" pitchFamily="34" charset="0"/>
              </a:defRPr>
            </a:lvl5pPr>
            <a:lvl6pPr marL="2514600" indent="-228600" algn="ctr" eaLnBrk="0" fontAlgn="base" hangingPunct="0">
              <a:spcBef>
                <a:spcPct val="0"/>
              </a:spcBef>
              <a:spcAft>
                <a:spcPct val="0"/>
              </a:spcAft>
              <a:defRPr sz="4000">
                <a:solidFill>
                  <a:schemeClr val="tx2"/>
                </a:solidFill>
                <a:latin typeface="Arial" panose="020B0604020202020204" pitchFamily="34" charset="0"/>
              </a:defRPr>
            </a:lvl6pPr>
            <a:lvl7pPr marL="2971800" indent="-228600" algn="ctr" eaLnBrk="0" fontAlgn="base" hangingPunct="0">
              <a:spcBef>
                <a:spcPct val="0"/>
              </a:spcBef>
              <a:spcAft>
                <a:spcPct val="0"/>
              </a:spcAft>
              <a:defRPr sz="4000">
                <a:solidFill>
                  <a:schemeClr val="tx2"/>
                </a:solidFill>
                <a:latin typeface="Arial" panose="020B0604020202020204" pitchFamily="34" charset="0"/>
              </a:defRPr>
            </a:lvl7pPr>
            <a:lvl8pPr marL="3429000" indent="-228600" algn="ctr" eaLnBrk="0" fontAlgn="base" hangingPunct="0">
              <a:spcBef>
                <a:spcPct val="0"/>
              </a:spcBef>
              <a:spcAft>
                <a:spcPct val="0"/>
              </a:spcAft>
              <a:defRPr sz="4000">
                <a:solidFill>
                  <a:schemeClr val="tx2"/>
                </a:solidFill>
                <a:latin typeface="Arial" panose="020B0604020202020204" pitchFamily="34" charset="0"/>
              </a:defRPr>
            </a:lvl8pPr>
            <a:lvl9pPr marL="3886200" indent="-228600" algn="ctr" eaLnBrk="0" fontAlgn="base" hangingPunct="0">
              <a:spcBef>
                <a:spcPct val="0"/>
              </a:spcBef>
              <a:spcAft>
                <a:spcPct val="0"/>
              </a:spcAft>
              <a:defRPr sz="4000">
                <a:solidFill>
                  <a:schemeClr val="tx2"/>
                </a:solidFill>
                <a:latin typeface="Arial" panose="020B0604020202020204" pitchFamily="34" charset="0"/>
              </a:defRPr>
            </a:lvl9pPr>
          </a:lstStyle>
          <a:p>
            <a:pPr eaLnBrk="1" hangingPunct="1">
              <a:lnSpc>
                <a:spcPct val="90000"/>
              </a:lnSpc>
            </a:pPr>
            <a:r>
              <a:rPr lang="en-CA" altLang="en-US" sz="2400" b="1" dirty="0">
                <a:solidFill>
                  <a:schemeClr val="tx1"/>
                </a:solidFill>
                <a:latin typeface="+mj-lt"/>
              </a:rPr>
              <a:t>Modelling and Simulation Coordination Office (MSCO)</a:t>
            </a:r>
            <a:endParaRPr lang="en-US" altLang="en-US" sz="2400" b="1" dirty="0">
              <a:solidFill>
                <a:schemeClr val="tx1"/>
              </a:solidFill>
              <a:latin typeface="+mj-lt"/>
            </a:endParaRPr>
          </a:p>
        </p:txBody>
      </p:sp>
    </p:spTree>
    <p:extLst>
      <p:ext uri="{BB962C8B-B14F-4D97-AF65-F5344CB8AC3E}">
        <p14:creationId xmlns:p14="http://schemas.microsoft.com/office/powerpoint/2010/main" val="3638096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3">
            <a:extLst>
              <a:ext uri="{FF2B5EF4-FFF2-40B4-BE49-F238E27FC236}">
                <a16:creationId xmlns:a16="http://schemas.microsoft.com/office/drawing/2014/main" id="{DB25041E-5D08-A12B-1C3B-F909E1CF0180}"/>
              </a:ext>
            </a:extLst>
          </p:cNvPr>
          <p:cNvSpPr>
            <a:spLocks noGrp="1" noChangeArrowheads="1"/>
          </p:cNvSpPr>
          <p:nvPr>
            <p:ph type="body" idx="4294967295"/>
          </p:nvPr>
        </p:nvSpPr>
        <p:spPr bwMode="auto">
          <a:xfrm>
            <a:off x="1719992" y="1868741"/>
            <a:ext cx="8752015" cy="38736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Clr>
                <a:schemeClr val="tx1"/>
              </a:buClr>
              <a:buSzPct val="60000"/>
              <a:buFont typeface="Arial" panose="020B0604020202020204" pitchFamily="34" charset="0"/>
              <a:buChar char="•"/>
            </a:pPr>
            <a:r>
              <a:rPr lang="en-US" altLang="en-US" sz="2000" b="1" dirty="0"/>
              <a:t>CAF Joint Simulation Authority</a:t>
            </a:r>
          </a:p>
          <a:p>
            <a:pPr>
              <a:lnSpc>
                <a:spcPct val="80000"/>
              </a:lnSpc>
              <a:buClr>
                <a:schemeClr val="tx1"/>
              </a:buClr>
              <a:buSzPct val="60000"/>
              <a:buFont typeface="Arial" panose="020B0604020202020204" pitchFamily="34" charset="0"/>
              <a:buChar char="•"/>
            </a:pPr>
            <a:endParaRPr lang="en-US" altLang="en-US" sz="2000" b="1" dirty="0"/>
          </a:p>
          <a:p>
            <a:pPr>
              <a:lnSpc>
                <a:spcPct val="80000"/>
              </a:lnSpc>
              <a:buClr>
                <a:schemeClr val="tx1"/>
              </a:buClr>
              <a:buSzPct val="60000"/>
              <a:buFont typeface="Arial" panose="020B0604020202020204" pitchFamily="34" charset="0"/>
              <a:buChar char="•"/>
            </a:pPr>
            <a:r>
              <a:rPr lang="en-US" altLang="en-US" sz="2000" b="1" dirty="0"/>
              <a:t>Develop and maintain DND/CAF M&amp;S Strategy and Roadmap</a:t>
            </a:r>
          </a:p>
          <a:p>
            <a:pPr>
              <a:lnSpc>
                <a:spcPct val="80000"/>
              </a:lnSpc>
              <a:buClr>
                <a:schemeClr val="tx1"/>
              </a:buClr>
              <a:buSzPct val="60000"/>
              <a:buFont typeface="Wingdings" panose="05000000000000000000" pitchFamily="2" charset="2"/>
              <a:buNone/>
            </a:pPr>
            <a:endParaRPr lang="en-US" altLang="en-US" sz="2000" b="1" dirty="0"/>
          </a:p>
          <a:p>
            <a:pPr>
              <a:lnSpc>
                <a:spcPct val="80000"/>
              </a:lnSpc>
              <a:buClr>
                <a:schemeClr val="tx1"/>
              </a:buClr>
              <a:buSzPct val="60000"/>
              <a:buFont typeface="Arial" panose="020B0604020202020204" pitchFamily="34" charset="0"/>
              <a:buChar char="•"/>
            </a:pPr>
            <a:r>
              <a:rPr lang="en-US" altLang="en-US" sz="2000" b="1" dirty="0"/>
              <a:t>Develop a Distributed, Enterprise level Joint M&amp;S Capability</a:t>
            </a:r>
          </a:p>
          <a:p>
            <a:pPr>
              <a:lnSpc>
                <a:spcPct val="80000"/>
              </a:lnSpc>
              <a:buClr>
                <a:schemeClr val="tx1"/>
              </a:buClr>
              <a:buSzPct val="60000"/>
              <a:buFont typeface="Wingdings" panose="05000000000000000000" pitchFamily="2" charset="2"/>
              <a:buNone/>
            </a:pPr>
            <a:endParaRPr lang="en-US" altLang="en-US" sz="2000" dirty="0"/>
          </a:p>
          <a:p>
            <a:pPr>
              <a:lnSpc>
                <a:spcPct val="80000"/>
              </a:lnSpc>
              <a:buClr>
                <a:schemeClr val="tx1"/>
              </a:buClr>
              <a:buSzPct val="60000"/>
              <a:buFont typeface="Arial" panose="020B0604020202020204" pitchFamily="34" charset="0"/>
              <a:buChar char="•"/>
            </a:pPr>
            <a:r>
              <a:rPr lang="en-US" altLang="en-US" sz="2000" b="1" dirty="0"/>
              <a:t>Provide Guidance for Cooperative and Coordinated activities</a:t>
            </a:r>
            <a:endParaRPr lang="en-US" altLang="en-US" sz="2000" dirty="0"/>
          </a:p>
          <a:p>
            <a:pPr lvl="1">
              <a:lnSpc>
                <a:spcPct val="80000"/>
              </a:lnSpc>
              <a:buClr>
                <a:schemeClr val="tx1"/>
              </a:buClr>
              <a:buSzPct val="60000"/>
              <a:buFont typeface="Arial" panose="020B0604020202020204" pitchFamily="34" charset="0"/>
              <a:buChar char="•"/>
            </a:pPr>
            <a:r>
              <a:rPr lang="en-US" altLang="en-US" sz="2000" dirty="0"/>
              <a:t>Department of National </a:t>
            </a:r>
            <a:r>
              <a:rPr lang="en-US" altLang="en-US" sz="2000" dirty="0" err="1"/>
              <a:t>Defence</a:t>
            </a:r>
            <a:r>
              <a:rPr lang="en-US" altLang="en-US" sz="2000" dirty="0"/>
              <a:t> / Canadian Armed Forces</a:t>
            </a:r>
          </a:p>
          <a:p>
            <a:pPr lvl="1">
              <a:lnSpc>
                <a:spcPct val="80000"/>
              </a:lnSpc>
              <a:buClr>
                <a:schemeClr val="tx1"/>
              </a:buClr>
              <a:buSzPct val="60000"/>
              <a:buFont typeface="Arial" panose="020B0604020202020204" pitchFamily="34" charset="0"/>
              <a:buChar char="•"/>
            </a:pPr>
            <a:r>
              <a:rPr lang="en-US" altLang="en-US" sz="2000" dirty="0"/>
              <a:t>Partner Organizations: Warfare Centers, </a:t>
            </a:r>
            <a:r>
              <a:rPr lang="en-US" altLang="en-US" sz="2000" dirty="0" err="1"/>
              <a:t>Defence</a:t>
            </a:r>
            <a:r>
              <a:rPr lang="en-US" altLang="en-US" sz="2000" dirty="0"/>
              <a:t> R&amp;D Canada, </a:t>
            </a:r>
            <a:r>
              <a:rPr lang="en-US" altLang="en-US" sz="2000" dirty="0" err="1"/>
              <a:t>Defence</a:t>
            </a:r>
            <a:r>
              <a:rPr lang="en-US" altLang="en-US" sz="2000" dirty="0"/>
              <a:t> Acquisition</a:t>
            </a:r>
          </a:p>
          <a:p>
            <a:pPr marL="609585" lvl="1" indent="0">
              <a:lnSpc>
                <a:spcPct val="80000"/>
              </a:lnSpc>
              <a:buClr>
                <a:schemeClr val="tx1"/>
              </a:buClr>
              <a:buSzPct val="60000"/>
              <a:buNone/>
            </a:pPr>
            <a:endParaRPr lang="en-US" altLang="en-US" sz="2000" b="1" dirty="0"/>
          </a:p>
          <a:p>
            <a:pPr>
              <a:lnSpc>
                <a:spcPct val="80000"/>
              </a:lnSpc>
              <a:buClr>
                <a:schemeClr val="tx1"/>
              </a:buClr>
              <a:buSzPct val="60000"/>
              <a:buFont typeface="Arial" panose="020B0604020202020204" pitchFamily="34" charset="0"/>
              <a:buChar char="•"/>
            </a:pPr>
            <a:r>
              <a:rPr lang="en-US" altLang="en-US" sz="2000" b="1" dirty="0"/>
              <a:t>Provide Education and Training for DND/CAF</a:t>
            </a:r>
            <a:endParaRPr lang="en-US" altLang="en-US" sz="2000" dirty="0"/>
          </a:p>
          <a:p>
            <a:pPr marL="0" indent="0">
              <a:lnSpc>
                <a:spcPct val="110000"/>
              </a:lnSpc>
              <a:spcBef>
                <a:spcPct val="10000"/>
              </a:spcBef>
              <a:buClr>
                <a:schemeClr val="tx1"/>
              </a:buClr>
              <a:buSzPct val="60000"/>
              <a:buNone/>
            </a:pPr>
            <a:endParaRPr lang="en-CA" altLang="en-US" sz="2000" dirty="0">
              <a:latin typeface="Times New Roman" panose="02020603050405020304" pitchFamily="18" charset="0"/>
            </a:endParaRPr>
          </a:p>
        </p:txBody>
      </p:sp>
      <p:sp>
        <p:nvSpPr>
          <p:cNvPr id="2" name="Rectangle 3">
            <a:extLst>
              <a:ext uri="{FF2B5EF4-FFF2-40B4-BE49-F238E27FC236}">
                <a16:creationId xmlns:a16="http://schemas.microsoft.com/office/drawing/2014/main" id="{23DC13FF-5D1C-A8F4-F4DD-9635DB274967}"/>
              </a:ext>
            </a:extLst>
          </p:cNvPr>
          <p:cNvSpPr>
            <a:spLocks noChangeArrowheads="1"/>
          </p:cNvSpPr>
          <p:nvPr/>
        </p:nvSpPr>
        <p:spPr bwMode="auto">
          <a:xfrm>
            <a:off x="4591207" y="875502"/>
            <a:ext cx="3009583"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2"/>
                </a:solidFill>
                <a:latin typeface="Arial" panose="020B0604020202020204" pitchFamily="34" charset="0"/>
              </a:defRPr>
            </a:lvl1pPr>
            <a:lvl2pPr marL="742950" indent="-285750" eaLnBrk="0" hangingPunct="0">
              <a:defRPr sz="4000">
                <a:solidFill>
                  <a:schemeClr val="tx2"/>
                </a:solidFill>
                <a:latin typeface="Arial" panose="020B0604020202020204" pitchFamily="34" charset="0"/>
              </a:defRPr>
            </a:lvl2pPr>
            <a:lvl3pPr marL="1143000" indent="-228600" eaLnBrk="0" hangingPunct="0">
              <a:defRPr sz="4000">
                <a:solidFill>
                  <a:schemeClr val="tx2"/>
                </a:solidFill>
                <a:latin typeface="Arial" panose="020B0604020202020204" pitchFamily="34" charset="0"/>
              </a:defRPr>
            </a:lvl3pPr>
            <a:lvl4pPr marL="1600200" indent="-228600" eaLnBrk="0" hangingPunct="0">
              <a:defRPr sz="4000">
                <a:solidFill>
                  <a:schemeClr val="tx2"/>
                </a:solidFill>
                <a:latin typeface="Arial" panose="020B0604020202020204" pitchFamily="34" charset="0"/>
              </a:defRPr>
            </a:lvl4pPr>
            <a:lvl5pPr marL="2057400" indent="-228600" eaLnBrk="0" hangingPunct="0">
              <a:defRPr sz="4000">
                <a:solidFill>
                  <a:schemeClr val="tx2"/>
                </a:solidFill>
                <a:latin typeface="Arial" panose="020B0604020202020204" pitchFamily="34" charset="0"/>
              </a:defRPr>
            </a:lvl5pPr>
            <a:lvl6pPr marL="2514600" indent="-228600" algn="ctr" eaLnBrk="0" fontAlgn="base" hangingPunct="0">
              <a:spcBef>
                <a:spcPct val="0"/>
              </a:spcBef>
              <a:spcAft>
                <a:spcPct val="0"/>
              </a:spcAft>
              <a:defRPr sz="4000">
                <a:solidFill>
                  <a:schemeClr val="tx2"/>
                </a:solidFill>
                <a:latin typeface="Arial" panose="020B0604020202020204" pitchFamily="34" charset="0"/>
              </a:defRPr>
            </a:lvl6pPr>
            <a:lvl7pPr marL="2971800" indent="-228600" algn="ctr" eaLnBrk="0" fontAlgn="base" hangingPunct="0">
              <a:spcBef>
                <a:spcPct val="0"/>
              </a:spcBef>
              <a:spcAft>
                <a:spcPct val="0"/>
              </a:spcAft>
              <a:defRPr sz="4000">
                <a:solidFill>
                  <a:schemeClr val="tx2"/>
                </a:solidFill>
                <a:latin typeface="Arial" panose="020B0604020202020204" pitchFamily="34" charset="0"/>
              </a:defRPr>
            </a:lvl7pPr>
            <a:lvl8pPr marL="3429000" indent="-228600" algn="ctr" eaLnBrk="0" fontAlgn="base" hangingPunct="0">
              <a:spcBef>
                <a:spcPct val="0"/>
              </a:spcBef>
              <a:spcAft>
                <a:spcPct val="0"/>
              </a:spcAft>
              <a:defRPr sz="4000">
                <a:solidFill>
                  <a:schemeClr val="tx2"/>
                </a:solidFill>
                <a:latin typeface="Arial" panose="020B0604020202020204" pitchFamily="34" charset="0"/>
              </a:defRPr>
            </a:lvl8pPr>
            <a:lvl9pPr marL="3886200" indent="-228600" algn="ctr" eaLnBrk="0" fontAlgn="base" hangingPunct="0">
              <a:spcBef>
                <a:spcPct val="0"/>
              </a:spcBef>
              <a:spcAft>
                <a:spcPct val="0"/>
              </a:spcAft>
              <a:defRPr sz="4000">
                <a:solidFill>
                  <a:schemeClr val="tx2"/>
                </a:solidFill>
                <a:latin typeface="Arial" panose="020B0604020202020204" pitchFamily="34" charset="0"/>
              </a:defRPr>
            </a:lvl9pPr>
          </a:lstStyle>
          <a:p>
            <a:pPr eaLnBrk="1" hangingPunct="1">
              <a:lnSpc>
                <a:spcPct val="90000"/>
              </a:lnSpc>
            </a:pPr>
            <a:r>
              <a:rPr lang="en-CA" altLang="en-US" sz="2800" b="1" dirty="0">
                <a:solidFill>
                  <a:schemeClr val="tx1"/>
                </a:solidFill>
                <a:latin typeface="+mj-lt"/>
              </a:rPr>
              <a:t>MSCO Main Tasks</a:t>
            </a:r>
            <a:endParaRPr lang="en-US" altLang="en-US" sz="2800" b="1" dirty="0">
              <a:solidFill>
                <a:schemeClr val="tx1"/>
              </a:solidFill>
              <a:latin typeface="+mj-lt"/>
            </a:endParaRPr>
          </a:p>
        </p:txBody>
      </p:sp>
      <p:sp>
        <p:nvSpPr>
          <p:cNvPr id="3" name="TextBox 2">
            <a:extLst>
              <a:ext uri="{FF2B5EF4-FFF2-40B4-BE49-F238E27FC236}">
                <a16:creationId xmlns:a16="http://schemas.microsoft.com/office/drawing/2014/main" id="{15B05E0E-8021-C316-354E-696457F883B6}"/>
              </a:ext>
            </a:extLst>
          </p:cNvPr>
          <p:cNvSpPr txBox="1"/>
          <p:nvPr/>
        </p:nvSpPr>
        <p:spPr>
          <a:xfrm>
            <a:off x="11744960" y="6488668"/>
            <a:ext cx="447040" cy="369332"/>
          </a:xfrm>
          <a:prstGeom prst="rect">
            <a:avLst/>
          </a:prstGeom>
          <a:noFill/>
        </p:spPr>
        <p:txBody>
          <a:bodyPr wrap="square" rtlCol="0">
            <a:spAutoFit/>
          </a:bodyPr>
          <a:lstStyle/>
          <a:p>
            <a:fld id="{9421DC0D-10D3-46E8-A2BF-AEF9B5ECDA2E}" type="slidenum">
              <a:rPr lang="en-CA" smtClean="0"/>
              <a:t>7</a:t>
            </a:fld>
            <a:endParaRPr lang="en-CA" dirty="0"/>
          </a:p>
        </p:txBody>
      </p:sp>
    </p:spTree>
    <p:extLst>
      <p:ext uri="{BB962C8B-B14F-4D97-AF65-F5344CB8AC3E}">
        <p14:creationId xmlns:p14="http://schemas.microsoft.com/office/powerpoint/2010/main" val="70985942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a:extLst>
              <a:ext uri="{FF2B5EF4-FFF2-40B4-BE49-F238E27FC236}">
                <a16:creationId xmlns:a16="http://schemas.microsoft.com/office/drawing/2014/main" id="{8F51844D-42F5-23B4-E864-1DA76CC1EC21}"/>
              </a:ext>
            </a:extLst>
          </p:cNvPr>
          <p:cNvSpPr>
            <a:spLocks noChangeArrowheads="1"/>
          </p:cNvSpPr>
          <p:nvPr/>
        </p:nvSpPr>
        <p:spPr bwMode="auto">
          <a:xfrm>
            <a:off x="1278952" y="1463736"/>
            <a:ext cx="9904159" cy="4524315"/>
          </a:xfrm>
          <a:prstGeom prst="rect">
            <a:avLst/>
          </a:prstGeom>
          <a:noFill/>
          <a:ln>
            <a:noFill/>
          </a:ln>
          <a:effectLst>
            <a:prstShdw prst="shdw17" dist="17961" dir="2700000">
              <a:srgbClr val="999999">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4000">
                <a:solidFill>
                  <a:schemeClr val="tx2"/>
                </a:solidFill>
                <a:latin typeface="Arial" panose="020B0604020202020204" pitchFamily="34" charset="0"/>
              </a:defRPr>
            </a:lvl1pPr>
            <a:lvl2pPr eaLnBrk="0" hangingPunct="0">
              <a:defRPr sz="4000">
                <a:solidFill>
                  <a:schemeClr val="tx2"/>
                </a:solidFill>
                <a:latin typeface="Arial" panose="020B0604020202020204" pitchFamily="34" charset="0"/>
              </a:defRPr>
            </a:lvl2pPr>
            <a:lvl3pPr eaLnBrk="0" hangingPunct="0">
              <a:defRPr sz="4000">
                <a:solidFill>
                  <a:schemeClr val="tx2"/>
                </a:solidFill>
                <a:latin typeface="Arial" panose="020B0604020202020204" pitchFamily="34" charset="0"/>
              </a:defRPr>
            </a:lvl3pPr>
            <a:lvl4pPr marL="1600200" indent="-228600" eaLnBrk="0" hangingPunct="0">
              <a:defRPr sz="4000">
                <a:solidFill>
                  <a:schemeClr val="tx2"/>
                </a:solidFill>
                <a:latin typeface="Arial" panose="020B0604020202020204" pitchFamily="34" charset="0"/>
              </a:defRPr>
            </a:lvl4pPr>
            <a:lvl5pPr marL="2057400" indent="-228600" eaLnBrk="0" hangingPunct="0">
              <a:defRPr sz="4000">
                <a:solidFill>
                  <a:schemeClr val="tx2"/>
                </a:solidFill>
                <a:latin typeface="Arial" panose="020B0604020202020204" pitchFamily="34" charset="0"/>
              </a:defRPr>
            </a:lvl5pPr>
            <a:lvl6pPr marL="2514600" indent="-228600" algn="ctr" eaLnBrk="0" fontAlgn="base" hangingPunct="0">
              <a:spcBef>
                <a:spcPct val="0"/>
              </a:spcBef>
              <a:spcAft>
                <a:spcPct val="0"/>
              </a:spcAft>
              <a:defRPr sz="4000">
                <a:solidFill>
                  <a:schemeClr val="tx2"/>
                </a:solidFill>
                <a:latin typeface="Arial" panose="020B0604020202020204" pitchFamily="34" charset="0"/>
              </a:defRPr>
            </a:lvl6pPr>
            <a:lvl7pPr marL="2971800" indent="-228600" algn="ctr" eaLnBrk="0" fontAlgn="base" hangingPunct="0">
              <a:spcBef>
                <a:spcPct val="0"/>
              </a:spcBef>
              <a:spcAft>
                <a:spcPct val="0"/>
              </a:spcAft>
              <a:defRPr sz="4000">
                <a:solidFill>
                  <a:schemeClr val="tx2"/>
                </a:solidFill>
                <a:latin typeface="Arial" panose="020B0604020202020204" pitchFamily="34" charset="0"/>
              </a:defRPr>
            </a:lvl7pPr>
            <a:lvl8pPr marL="3429000" indent="-228600" algn="ctr" eaLnBrk="0" fontAlgn="base" hangingPunct="0">
              <a:spcBef>
                <a:spcPct val="0"/>
              </a:spcBef>
              <a:spcAft>
                <a:spcPct val="0"/>
              </a:spcAft>
              <a:defRPr sz="4000">
                <a:solidFill>
                  <a:schemeClr val="tx2"/>
                </a:solidFill>
                <a:latin typeface="Arial" panose="020B0604020202020204" pitchFamily="34" charset="0"/>
              </a:defRPr>
            </a:lvl8pPr>
            <a:lvl9pPr marL="3886200" indent="-228600" algn="ctr" eaLnBrk="0" fontAlgn="base" hangingPunct="0">
              <a:spcBef>
                <a:spcPct val="0"/>
              </a:spcBef>
              <a:spcAft>
                <a:spcPct val="0"/>
              </a:spcAft>
              <a:defRPr sz="4000">
                <a:solidFill>
                  <a:schemeClr val="tx2"/>
                </a:solidFill>
                <a:latin typeface="Arial" panose="020B0604020202020204" pitchFamily="34" charset="0"/>
              </a:defRPr>
            </a:lvl9pPr>
          </a:lstStyle>
          <a:p>
            <a:pPr marL="342900" indent="-342900" algn="l" eaLnBrk="1" hangingPunct="1">
              <a:lnSpc>
                <a:spcPct val="90000"/>
              </a:lnSpc>
              <a:spcBef>
                <a:spcPct val="15000"/>
              </a:spcBef>
              <a:buClr>
                <a:schemeClr val="tx1"/>
              </a:buClr>
              <a:buSzPct val="60000"/>
              <a:buFont typeface="Arial" panose="020B0604020202020204" pitchFamily="34" charset="0"/>
              <a:buChar char="•"/>
            </a:pPr>
            <a:r>
              <a:rPr lang="en-US" altLang="en-US" sz="2000" b="1" dirty="0">
                <a:solidFill>
                  <a:schemeClr val="tx1"/>
                </a:solidFill>
                <a:latin typeface="+mn-lt"/>
              </a:rPr>
              <a:t>Establish DND/CAF M&amp;S Standards and Best Practices</a:t>
            </a:r>
          </a:p>
          <a:p>
            <a:pPr marL="800100" lvl="1" indent="-342900" algn="l" eaLnBrk="1" hangingPunct="1">
              <a:lnSpc>
                <a:spcPct val="90000"/>
              </a:lnSpc>
              <a:spcBef>
                <a:spcPct val="15000"/>
              </a:spcBef>
              <a:buClr>
                <a:schemeClr val="tx1"/>
              </a:buClr>
              <a:buSzPct val="60000"/>
              <a:buFont typeface="Courier New" panose="02070309020205020404" pitchFamily="49" charset="0"/>
              <a:buChar char="o"/>
            </a:pPr>
            <a:r>
              <a:rPr lang="en-US" altLang="en-US" sz="2000" dirty="0">
                <a:solidFill>
                  <a:schemeClr val="tx1"/>
                </a:solidFill>
                <a:latin typeface="+mn-lt"/>
              </a:rPr>
              <a:t>Focus Areas</a:t>
            </a:r>
          </a:p>
          <a:p>
            <a:pPr marL="1257300" lvl="2" indent="-342900" algn="l" eaLnBrk="1" hangingPunct="1">
              <a:lnSpc>
                <a:spcPct val="90000"/>
              </a:lnSpc>
              <a:spcBef>
                <a:spcPct val="15000"/>
              </a:spcBef>
              <a:buClr>
                <a:schemeClr val="tx1"/>
              </a:buClr>
              <a:buSzPct val="60000"/>
              <a:buFont typeface="Wingdings" panose="05000000000000000000" pitchFamily="2" charset="2"/>
              <a:buChar char="§"/>
            </a:pPr>
            <a:r>
              <a:rPr lang="en-US" altLang="en-US" sz="2000" dirty="0">
                <a:solidFill>
                  <a:schemeClr val="tx1"/>
                </a:solidFill>
                <a:latin typeface="+mn-lt"/>
              </a:rPr>
              <a:t>Verification, Validation and Acceptance (VV&amp;A)</a:t>
            </a:r>
          </a:p>
          <a:p>
            <a:pPr marL="1257300" lvl="2" indent="-342900" algn="l" eaLnBrk="1" hangingPunct="1">
              <a:lnSpc>
                <a:spcPct val="90000"/>
              </a:lnSpc>
              <a:spcBef>
                <a:spcPct val="15000"/>
              </a:spcBef>
              <a:buClr>
                <a:schemeClr val="tx1"/>
              </a:buClr>
              <a:buSzPct val="60000"/>
              <a:buFont typeface="Wingdings" panose="05000000000000000000" pitchFamily="2" charset="2"/>
              <a:buChar char="§"/>
            </a:pPr>
            <a:r>
              <a:rPr lang="en-US" altLang="en-US" sz="2000" dirty="0">
                <a:solidFill>
                  <a:schemeClr val="tx1"/>
                </a:solidFill>
                <a:latin typeface="+mn-lt"/>
              </a:rPr>
              <a:t>Cooperation with: </a:t>
            </a:r>
          </a:p>
          <a:p>
            <a:pPr marL="1943100" lvl="3" indent="-342900" eaLnBrk="1" hangingPunct="1">
              <a:lnSpc>
                <a:spcPct val="90000"/>
              </a:lnSpc>
              <a:spcBef>
                <a:spcPct val="15000"/>
              </a:spcBef>
              <a:buClr>
                <a:schemeClr val="tx1"/>
              </a:buClr>
              <a:buSzPct val="60000"/>
              <a:buFont typeface="Wingdings" panose="05000000000000000000" pitchFamily="2" charset="2"/>
              <a:buChar char="§"/>
            </a:pPr>
            <a:r>
              <a:rPr lang="en-US" altLang="en-US" sz="2000" dirty="0">
                <a:solidFill>
                  <a:schemeClr val="tx1"/>
                </a:solidFill>
                <a:latin typeface="+mn-lt"/>
              </a:rPr>
              <a:t>Canadian Community of Practice</a:t>
            </a:r>
          </a:p>
          <a:p>
            <a:pPr marL="1943100" lvl="3" indent="-342900" eaLnBrk="1" hangingPunct="1">
              <a:lnSpc>
                <a:spcPct val="90000"/>
              </a:lnSpc>
              <a:spcBef>
                <a:spcPct val="15000"/>
              </a:spcBef>
              <a:buClr>
                <a:schemeClr val="tx1"/>
              </a:buClr>
              <a:buSzPct val="60000"/>
              <a:buFont typeface="Wingdings" panose="05000000000000000000" pitchFamily="2" charset="2"/>
              <a:buChar char="§"/>
            </a:pPr>
            <a:r>
              <a:rPr lang="en-US" altLang="en-US" sz="2000" dirty="0">
                <a:solidFill>
                  <a:schemeClr val="tx1"/>
                </a:solidFill>
                <a:latin typeface="+mn-lt"/>
              </a:rPr>
              <a:t>NATO, Allies &amp; partners, TTCP</a:t>
            </a:r>
          </a:p>
          <a:p>
            <a:pPr marL="1943100" lvl="3" indent="-342900" eaLnBrk="1" hangingPunct="1">
              <a:lnSpc>
                <a:spcPct val="90000"/>
              </a:lnSpc>
              <a:spcBef>
                <a:spcPct val="15000"/>
              </a:spcBef>
              <a:buClr>
                <a:schemeClr val="tx1"/>
              </a:buClr>
              <a:buSzPct val="60000"/>
              <a:buFont typeface="Wingdings" panose="05000000000000000000" pitchFamily="2" charset="2"/>
              <a:buChar char="§"/>
            </a:pPr>
            <a:r>
              <a:rPr lang="en-US" altLang="en-US" sz="2000" dirty="0">
                <a:solidFill>
                  <a:schemeClr val="tx1"/>
                </a:solidFill>
                <a:latin typeface="+mn-lt"/>
              </a:rPr>
              <a:t>Simulation Interoperability Standards Organization (SISO)</a:t>
            </a:r>
          </a:p>
          <a:p>
            <a:pPr lvl="1" algn="l" eaLnBrk="1" hangingPunct="1">
              <a:lnSpc>
                <a:spcPct val="90000"/>
              </a:lnSpc>
              <a:spcBef>
                <a:spcPct val="15000"/>
              </a:spcBef>
              <a:buClr>
                <a:schemeClr val="tx1"/>
              </a:buClr>
              <a:buSzPct val="60000"/>
            </a:pPr>
            <a:endParaRPr lang="en-US" altLang="en-US" sz="2000" dirty="0">
              <a:solidFill>
                <a:schemeClr val="tx1"/>
              </a:solidFill>
              <a:latin typeface="+mn-lt"/>
            </a:endParaRPr>
          </a:p>
          <a:p>
            <a:pPr marL="342900" indent="-342900" algn="l" eaLnBrk="1" hangingPunct="1">
              <a:lnSpc>
                <a:spcPct val="90000"/>
              </a:lnSpc>
              <a:spcBef>
                <a:spcPct val="15000"/>
              </a:spcBef>
              <a:buClr>
                <a:schemeClr val="tx1"/>
              </a:buClr>
              <a:buSzPct val="60000"/>
              <a:buFont typeface="Arial" panose="020B0604020202020204" pitchFamily="34" charset="0"/>
              <a:buChar char="•"/>
            </a:pPr>
            <a:r>
              <a:rPr lang="en-US" altLang="en-US" sz="2000" b="1" dirty="0">
                <a:solidFill>
                  <a:schemeClr val="tx1"/>
                </a:solidFill>
                <a:latin typeface="+mn-lt"/>
              </a:rPr>
              <a:t>Chair and management of the </a:t>
            </a:r>
            <a:r>
              <a:rPr lang="en-CA" altLang="en-US" sz="2000" b="1" dirty="0">
                <a:solidFill>
                  <a:schemeClr val="tx1"/>
                </a:solidFill>
                <a:latin typeface="+mn-lt"/>
              </a:rPr>
              <a:t>Synthetic Environment Working Group (SEWG) - DN</a:t>
            </a:r>
            <a:r>
              <a:rPr lang="en-US" altLang="en-US" sz="2000" b="1" dirty="0">
                <a:solidFill>
                  <a:schemeClr val="tx1"/>
                </a:solidFill>
                <a:latin typeface="+mn-lt"/>
              </a:rPr>
              <a:t>D/CAF stakeholder working group</a:t>
            </a:r>
            <a:r>
              <a:rPr lang="en-US" altLang="en-US" sz="2000" dirty="0">
                <a:solidFill>
                  <a:schemeClr val="tx1"/>
                </a:solidFill>
                <a:latin typeface="+mn-lt"/>
              </a:rPr>
              <a:t> </a:t>
            </a:r>
          </a:p>
          <a:p>
            <a:pPr marL="800100" lvl="1" indent="-342900" algn="l" eaLnBrk="1" hangingPunct="1">
              <a:lnSpc>
                <a:spcPct val="90000"/>
              </a:lnSpc>
              <a:spcBef>
                <a:spcPct val="15000"/>
              </a:spcBef>
              <a:buClr>
                <a:schemeClr val="tx1"/>
              </a:buClr>
              <a:buSzPct val="60000"/>
              <a:buFont typeface="Courier New" panose="02070309020205020404" pitchFamily="49" charset="0"/>
              <a:buChar char="o"/>
            </a:pPr>
            <a:r>
              <a:rPr lang="en-CA" altLang="en-US" sz="2000" dirty="0">
                <a:solidFill>
                  <a:schemeClr val="tx1"/>
                </a:solidFill>
                <a:latin typeface="+mn-lt"/>
              </a:rPr>
              <a:t>Land Forces, Maritime, Air and CJOC MSCOs</a:t>
            </a:r>
          </a:p>
          <a:p>
            <a:pPr marL="800100" lvl="1" indent="-342900" algn="l" eaLnBrk="1" hangingPunct="1">
              <a:lnSpc>
                <a:spcPct val="90000"/>
              </a:lnSpc>
              <a:spcBef>
                <a:spcPct val="15000"/>
              </a:spcBef>
              <a:buClr>
                <a:schemeClr val="tx1"/>
              </a:buClr>
              <a:buSzPct val="60000"/>
              <a:buFont typeface="Courier New" panose="02070309020205020404" pitchFamily="49" charset="0"/>
              <a:buChar char="o"/>
            </a:pPr>
            <a:r>
              <a:rPr lang="en-CA" altLang="en-US" sz="2000" dirty="0">
                <a:solidFill>
                  <a:schemeClr val="tx1"/>
                </a:solidFill>
                <a:latin typeface="+mn-lt"/>
              </a:rPr>
              <a:t>Materiel, Science and Technology stakeholders</a:t>
            </a:r>
          </a:p>
          <a:p>
            <a:pPr marL="800100" lvl="1" indent="-342900" algn="l" eaLnBrk="1" hangingPunct="1">
              <a:lnSpc>
                <a:spcPct val="90000"/>
              </a:lnSpc>
              <a:spcBef>
                <a:spcPct val="15000"/>
              </a:spcBef>
              <a:buClr>
                <a:schemeClr val="tx1"/>
              </a:buClr>
              <a:buSzPct val="60000"/>
              <a:buFont typeface="Courier New" panose="02070309020205020404" pitchFamily="49" charset="0"/>
              <a:buChar char="o"/>
            </a:pPr>
            <a:r>
              <a:rPr lang="en-CA" altLang="en-US" sz="2000" dirty="0">
                <a:solidFill>
                  <a:schemeClr val="tx1"/>
                </a:solidFill>
                <a:latin typeface="+mn-lt"/>
              </a:rPr>
              <a:t>Military and Civilian Subject Matter Experts (SMEs)</a:t>
            </a:r>
          </a:p>
          <a:p>
            <a:pPr marL="800100" lvl="1" indent="-342900" algn="l" eaLnBrk="1" hangingPunct="1">
              <a:lnSpc>
                <a:spcPct val="90000"/>
              </a:lnSpc>
              <a:spcBef>
                <a:spcPct val="15000"/>
              </a:spcBef>
              <a:buClr>
                <a:schemeClr val="tx1"/>
              </a:buClr>
              <a:buSzPct val="60000"/>
              <a:buFont typeface="Courier New" panose="02070309020205020404" pitchFamily="49" charset="0"/>
              <a:buChar char="o"/>
            </a:pPr>
            <a:r>
              <a:rPr lang="en-CA" altLang="en-US" sz="2000" dirty="0">
                <a:solidFill>
                  <a:schemeClr val="tx1"/>
                </a:solidFill>
                <a:latin typeface="+mn-lt"/>
              </a:rPr>
              <a:t>Academia and other interested stakeholders</a:t>
            </a:r>
          </a:p>
        </p:txBody>
      </p:sp>
      <p:sp>
        <p:nvSpPr>
          <p:cNvPr id="3" name="TextBox 2">
            <a:extLst>
              <a:ext uri="{FF2B5EF4-FFF2-40B4-BE49-F238E27FC236}">
                <a16:creationId xmlns:a16="http://schemas.microsoft.com/office/drawing/2014/main" id="{EA142E98-6726-B848-ABB1-F3B090537838}"/>
              </a:ext>
            </a:extLst>
          </p:cNvPr>
          <p:cNvSpPr txBox="1"/>
          <p:nvPr/>
        </p:nvSpPr>
        <p:spPr>
          <a:xfrm>
            <a:off x="11744960" y="6488668"/>
            <a:ext cx="447040" cy="369332"/>
          </a:xfrm>
          <a:prstGeom prst="rect">
            <a:avLst/>
          </a:prstGeom>
          <a:noFill/>
        </p:spPr>
        <p:txBody>
          <a:bodyPr wrap="square" rtlCol="0">
            <a:spAutoFit/>
          </a:bodyPr>
          <a:lstStyle/>
          <a:p>
            <a:fld id="{9421DC0D-10D3-46E8-A2BF-AEF9B5ECDA2E}" type="slidenum">
              <a:rPr lang="en-CA" smtClean="0"/>
              <a:t>8</a:t>
            </a:fld>
            <a:endParaRPr lang="en-CA" dirty="0"/>
          </a:p>
        </p:txBody>
      </p:sp>
      <p:sp>
        <p:nvSpPr>
          <p:cNvPr id="4" name="Rectangle 3">
            <a:extLst>
              <a:ext uri="{FF2B5EF4-FFF2-40B4-BE49-F238E27FC236}">
                <a16:creationId xmlns:a16="http://schemas.microsoft.com/office/drawing/2014/main" id="{4EBF6580-B4DC-087E-9148-9AD2E0661E4E}"/>
              </a:ext>
            </a:extLst>
          </p:cNvPr>
          <p:cNvSpPr>
            <a:spLocks noChangeArrowheads="1"/>
          </p:cNvSpPr>
          <p:nvPr/>
        </p:nvSpPr>
        <p:spPr bwMode="auto">
          <a:xfrm>
            <a:off x="4591207" y="875502"/>
            <a:ext cx="3009583"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2"/>
                </a:solidFill>
                <a:latin typeface="Arial" panose="020B0604020202020204" pitchFamily="34" charset="0"/>
              </a:defRPr>
            </a:lvl1pPr>
            <a:lvl2pPr marL="742950" indent="-285750" eaLnBrk="0" hangingPunct="0">
              <a:defRPr sz="4000">
                <a:solidFill>
                  <a:schemeClr val="tx2"/>
                </a:solidFill>
                <a:latin typeface="Arial" panose="020B0604020202020204" pitchFamily="34" charset="0"/>
              </a:defRPr>
            </a:lvl2pPr>
            <a:lvl3pPr marL="1143000" indent="-228600" eaLnBrk="0" hangingPunct="0">
              <a:defRPr sz="4000">
                <a:solidFill>
                  <a:schemeClr val="tx2"/>
                </a:solidFill>
                <a:latin typeface="Arial" panose="020B0604020202020204" pitchFamily="34" charset="0"/>
              </a:defRPr>
            </a:lvl3pPr>
            <a:lvl4pPr marL="1600200" indent="-228600" eaLnBrk="0" hangingPunct="0">
              <a:defRPr sz="4000">
                <a:solidFill>
                  <a:schemeClr val="tx2"/>
                </a:solidFill>
                <a:latin typeface="Arial" panose="020B0604020202020204" pitchFamily="34" charset="0"/>
              </a:defRPr>
            </a:lvl4pPr>
            <a:lvl5pPr marL="2057400" indent="-228600" eaLnBrk="0" hangingPunct="0">
              <a:defRPr sz="4000">
                <a:solidFill>
                  <a:schemeClr val="tx2"/>
                </a:solidFill>
                <a:latin typeface="Arial" panose="020B0604020202020204" pitchFamily="34" charset="0"/>
              </a:defRPr>
            </a:lvl5pPr>
            <a:lvl6pPr marL="2514600" indent="-228600" algn="ctr" eaLnBrk="0" fontAlgn="base" hangingPunct="0">
              <a:spcBef>
                <a:spcPct val="0"/>
              </a:spcBef>
              <a:spcAft>
                <a:spcPct val="0"/>
              </a:spcAft>
              <a:defRPr sz="4000">
                <a:solidFill>
                  <a:schemeClr val="tx2"/>
                </a:solidFill>
                <a:latin typeface="Arial" panose="020B0604020202020204" pitchFamily="34" charset="0"/>
              </a:defRPr>
            </a:lvl6pPr>
            <a:lvl7pPr marL="2971800" indent="-228600" algn="ctr" eaLnBrk="0" fontAlgn="base" hangingPunct="0">
              <a:spcBef>
                <a:spcPct val="0"/>
              </a:spcBef>
              <a:spcAft>
                <a:spcPct val="0"/>
              </a:spcAft>
              <a:defRPr sz="4000">
                <a:solidFill>
                  <a:schemeClr val="tx2"/>
                </a:solidFill>
                <a:latin typeface="Arial" panose="020B0604020202020204" pitchFamily="34" charset="0"/>
              </a:defRPr>
            </a:lvl7pPr>
            <a:lvl8pPr marL="3429000" indent="-228600" algn="ctr" eaLnBrk="0" fontAlgn="base" hangingPunct="0">
              <a:spcBef>
                <a:spcPct val="0"/>
              </a:spcBef>
              <a:spcAft>
                <a:spcPct val="0"/>
              </a:spcAft>
              <a:defRPr sz="4000">
                <a:solidFill>
                  <a:schemeClr val="tx2"/>
                </a:solidFill>
                <a:latin typeface="Arial" panose="020B0604020202020204" pitchFamily="34" charset="0"/>
              </a:defRPr>
            </a:lvl8pPr>
            <a:lvl9pPr marL="3886200" indent="-228600" algn="ctr" eaLnBrk="0" fontAlgn="base" hangingPunct="0">
              <a:spcBef>
                <a:spcPct val="0"/>
              </a:spcBef>
              <a:spcAft>
                <a:spcPct val="0"/>
              </a:spcAft>
              <a:defRPr sz="4000">
                <a:solidFill>
                  <a:schemeClr val="tx2"/>
                </a:solidFill>
                <a:latin typeface="Arial" panose="020B0604020202020204" pitchFamily="34" charset="0"/>
              </a:defRPr>
            </a:lvl9pPr>
          </a:lstStyle>
          <a:p>
            <a:pPr eaLnBrk="1" hangingPunct="1">
              <a:lnSpc>
                <a:spcPct val="90000"/>
              </a:lnSpc>
            </a:pPr>
            <a:r>
              <a:rPr lang="en-CA" altLang="en-US" sz="2800" b="1" dirty="0">
                <a:solidFill>
                  <a:schemeClr val="tx1"/>
                </a:solidFill>
                <a:latin typeface="+mj-lt"/>
              </a:rPr>
              <a:t>MSCO Main Tasks</a:t>
            </a:r>
            <a:endParaRPr lang="en-US" altLang="en-US" sz="2800" b="1" dirty="0">
              <a:solidFill>
                <a:schemeClr val="tx1"/>
              </a:solidFill>
              <a:latin typeface="+mj-lt"/>
            </a:endParaRPr>
          </a:p>
        </p:txBody>
      </p:sp>
    </p:spTree>
    <p:extLst>
      <p:ext uri="{BB962C8B-B14F-4D97-AF65-F5344CB8AC3E}">
        <p14:creationId xmlns:p14="http://schemas.microsoft.com/office/powerpoint/2010/main" val="4004921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3">
            <a:extLst>
              <a:ext uri="{FF2B5EF4-FFF2-40B4-BE49-F238E27FC236}">
                <a16:creationId xmlns:a16="http://schemas.microsoft.com/office/drawing/2014/main" id="{8C44C506-455D-BD56-AD2F-1C5214B9A00E}"/>
              </a:ext>
            </a:extLst>
          </p:cNvPr>
          <p:cNvSpPr>
            <a:spLocks noChangeAspect="1" noChangeArrowheads="1"/>
          </p:cNvSpPr>
          <p:nvPr/>
        </p:nvSpPr>
        <p:spPr bwMode="auto">
          <a:xfrm>
            <a:off x="2855914" y="476250"/>
            <a:ext cx="6897687"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2"/>
                </a:solidFill>
                <a:latin typeface="Arial" panose="020B0604020202020204" pitchFamily="34" charset="0"/>
              </a:defRPr>
            </a:lvl1pPr>
            <a:lvl2pPr marL="742950" indent="-285750" eaLnBrk="0" hangingPunct="0">
              <a:defRPr sz="4000">
                <a:solidFill>
                  <a:schemeClr val="tx2"/>
                </a:solidFill>
                <a:latin typeface="Arial" panose="020B0604020202020204" pitchFamily="34" charset="0"/>
              </a:defRPr>
            </a:lvl2pPr>
            <a:lvl3pPr marL="1143000" indent="-228600" eaLnBrk="0" hangingPunct="0">
              <a:defRPr sz="4000">
                <a:solidFill>
                  <a:schemeClr val="tx2"/>
                </a:solidFill>
                <a:latin typeface="Arial" panose="020B0604020202020204" pitchFamily="34" charset="0"/>
              </a:defRPr>
            </a:lvl3pPr>
            <a:lvl4pPr marL="1600200" indent="-228600" eaLnBrk="0" hangingPunct="0">
              <a:defRPr sz="4000">
                <a:solidFill>
                  <a:schemeClr val="tx2"/>
                </a:solidFill>
                <a:latin typeface="Arial" panose="020B0604020202020204" pitchFamily="34" charset="0"/>
              </a:defRPr>
            </a:lvl4pPr>
            <a:lvl5pPr marL="2057400" indent="-228600" eaLnBrk="0" hangingPunct="0">
              <a:defRPr sz="4000">
                <a:solidFill>
                  <a:schemeClr val="tx2"/>
                </a:solidFill>
                <a:latin typeface="Arial" panose="020B0604020202020204" pitchFamily="34" charset="0"/>
              </a:defRPr>
            </a:lvl5pPr>
            <a:lvl6pPr marL="2514600" indent="-228600" algn="ctr" eaLnBrk="0" fontAlgn="base" hangingPunct="0">
              <a:spcBef>
                <a:spcPct val="0"/>
              </a:spcBef>
              <a:spcAft>
                <a:spcPct val="0"/>
              </a:spcAft>
              <a:defRPr sz="4000">
                <a:solidFill>
                  <a:schemeClr val="tx2"/>
                </a:solidFill>
                <a:latin typeface="Arial" panose="020B0604020202020204" pitchFamily="34" charset="0"/>
              </a:defRPr>
            </a:lvl6pPr>
            <a:lvl7pPr marL="2971800" indent="-228600" algn="ctr" eaLnBrk="0" fontAlgn="base" hangingPunct="0">
              <a:spcBef>
                <a:spcPct val="0"/>
              </a:spcBef>
              <a:spcAft>
                <a:spcPct val="0"/>
              </a:spcAft>
              <a:defRPr sz="4000">
                <a:solidFill>
                  <a:schemeClr val="tx2"/>
                </a:solidFill>
                <a:latin typeface="Arial" panose="020B0604020202020204" pitchFamily="34" charset="0"/>
              </a:defRPr>
            </a:lvl7pPr>
            <a:lvl8pPr marL="3429000" indent="-228600" algn="ctr" eaLnBrk="0" fontAlgn="base" hangingPunct="0">
              <a:spcBef>
                <a:spcPct val="0"/>
              </a:spcBef>
              <a:spcAft>
                <a:spcPct val="0"/>
              </a:spcAft>
              <a:defRPr sz="4000">
                <a:solidFill>
                  <a:schemeClr val="tx2"/>
                </a:solidFill>
                <a:latin typeface="Arial" panose="020B0604020202020204" pitchFamily="34" charset="0"/>
              </a:defRPr>
            </a:lvl8pPr>
            <a:lvl9pPr marL="3886200" indent="-228600" algn="ctr" eaLnBrk="0" fontAlgn="base" hangingPunct="0">
              <a:spcBef>
                <a:spcPct val="0"/>
              </a:spcBef>
              <a:spcAft>
                <a:spcPct val="0"/>
              </a:spcAft>
              <a:defRPr sz="4000">
                <a:solidFill>
                  <a:schemeClr val="tx2"/>
                </a:solidFill>
                <a:latin typeface="Arial" panose="020B0604020202020204" pitchFamily="34" charset="0"/>
              </a:defRPr>
            </a:lvl9pPr>
          </a:lstStyle>
          <a:p>
            <a:pPr eaLnBrk="1" hangingPunct="1"/>
            <a:endParaRPr lang="en-US" altLang="en-US" sz="4000"/>
          </a:p>
        </p:txBody>
      </p:sp>
      <p:sp>
        <p:nvSpPr>
          <p:cNvPr id="59395" name="Line 4">
            <a:extLst>
              <a:ext uri="{FF2B5EF4-FFF2-40B4-BE49-F238E27FC236}">
                <a16:creationId xmlns:a16="http://schemas.microsoft.com/office/drawing/2014/main" id="{F17C5267-3585-3246-DEA6-220D812098F8}"/>
              </a:ext>
            </a:extLst>
          </p:cNvPr>
          <p:cNvSpPr>
            <a:spLocks noChangeShapeType="1"/>
          </p:cNvSpPr>
          <p:nvPr/>
        </p:nvSpPr>
        <p:spPr bwMode="auto">
          <a:xfrm>
            <a:off x="3595688" y="5517960"/>
            <a:ext cx="5613400" cy="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CA" sz="1800"/>
          </a:p>
        </p:txBody>
      </p:sp>
      <p:sp>
        <p:nvSpPr>
          <p:cNvPr id="59396" name="Text Box 5">
            <a:extLst>
              <a:ext uri="{FF2B5EF4-FFF2-40B4-BE49-F238E27FC236}">
                <a16:creationId xmlns:a16="http://schemas.microsoft.com/office/drawing/2014/main" id="{342336AD-7356-343F-DF6B-BB592ABFF483}"/>
              </a:ext>
            </a:extLst>
          </p:cNvPr>
          <p:cNvSpPr txBox="1">
            <a:spLocks noChangeArrowheads="1"/>
          </p:cNvSpPr>
          <p:nvPr/>
        </p:nvSpPr>
        <p:spPr bwMode="auto">
          <a:xfrm>
            <a:off x="2989264" y="1304735"/>
            <a:ext cx="454025" cy="3683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8638" tIns="39319" rIns="78638" bIns="39319"/>
          <a:lstStyle>
            <a:lvl1pPr eaLnBrk="0" hangingPunct="0">
              <a:defRPr sz="4000">
                <a:solidFill>
                  <a:schemeClr val="tx2"/>
                </a:solidFill>
                <a:latin typeface="Arial" panose="020B0604020202020204" pitchFamily="34" charset="0"/>
              </a:defRPr>
            </a:lvl1pPr>
            <a:lvl2pPr marL="742950" indent="-285750" eaLnBrk="0" hangingPunct="0">
              <a:defRPr sz="4000">
                <a:solidFill>
                  <a:schemeClr val="tx2"/>
                </a:solidFill>
                <a:latin typeface="Arial" panose="020B0604020202020204" pitchFamily="34" charset="0"/>
              </a:defRPr>
            </a:lvl2pPr>
            <a:lvl3pPr marL="1143000" indent="-228600" eaLnBrk="0" hangingPunct="0">
              <a:defRPr sz="4000">
                <a:solidFill>
                  <a:schemeClr val="tx2"/>
                </a:solidFill>
                <a:latin typeface="Arial" panose="020B0604020202020204" pitchFamily="34" charset="0"/>
              </a:defRPr>
            </a:lvl3pPr>
            <a:lvl4pPr marL="1600200" indent="-228600" eaLnBrk="0" hangingPunct="0">
              <a:defRPr sz="4000">
                <a:solidFill>
                  <a:schemeClr val="tx2"/>
                </a:solidFill>
                <a:latin typeface="Arial" panose="020B0604020202020204" pitchFamily="34" charset="0"/>
              </a:defRPr>
            </a:lvl4pPr>
            <a:lvl5pPr marL="2057400" indent="-228600" eaLnBrk="0" hangingPunct="0">
              <a:defRPr sz="4000">
                <a:solidFill>
                  <a:schemeClr val="tx2"/>
                </a:solidFill>
                <a:latin typeface="Arial" panose="020B0604020202020204" pitchFamily="34" charset="0"/>
              </a:defRPr>
            </a:lvl5pPr>
            <a:lvl6pPr marL="2514600" indent="-228600" algn="ctr" eaLnBrk="0" fontAlgn="base" hangingPunct="0">
              <a:spcBef>
                <a:spcPct val="0"/>
              </a:spcBef>
              <a:spcAft>
                <a:spcPct val="0"/>
              </a:spcAft>
              <a:defRPr sz="4000">
                <a:solidFill>
                  <a:schemeClr val="tx2"/>
                </a:solidFill>
                <a:latin typeface="Arial" panose="020B0604020202020204" pitchFamily="34" charset="0"/>
              </a:defRPr>
            </a:lvl6pPr>
            <a:lvl7pPr marL="2971800" indent="-228600" algn="ctr" eaLnBrk="0" fontAlgn="base" hangingPunct="0">
              <a:spcBef>
                <a:spcPct val="0"/>
              </a:spcBef>
              <a:spcAft>
                <a:spcPct val="0"/>
              </a:spcAft>
              <a:defRPr sz="4000">
                <a:solidFill>
                  <a:schemeClr val="tx2"/>
                </a:solidFill>
                <a:latin typeface="Arial" panose="020B0604020202020204" pitchFamily="34" charset="0"/>
              </a:defRPr>
            </a:lvl7pPr>
            <a:lvl8pPr marL="3429000" indent="-228600" algn="ctr" eaLnBrk="0" fontAlgn="base" hangingPunct="0">
              <a:spcBef>
                <a:spcPct val="0"/>
              </a:spcBef>
              <a:spcAft>
                <a:spcPct val="0"/>
              </a:spcAft>
              <a:defRPr sz="4000">
                <a:solidFill>
                  <a:schemeClr val="tx2"/>
                </a:solidFill>
                <a:latin typeface="Arial" panose="020B0604020202020204" pitchFamily="34" charset="0"/>
              </a:defRPr>
            </a:lvl8pPr>
            <a:lvl9pPr marL="3886200" indent="-228600" algn="ctr" eaLnBrk="0" fontAlgn="base" hangingPunct="0">
              <a:spcBef>
                <a:spcPct val="0"/>
              </a:spcBef>
              <a:spcAft>
                <a:spcPct val="0"/>
              </a:spcAft>
              <a:defRPr sz="4000">
                <a:solidFill>
                  <a:schemeClr val="tx2"/>
                </a:solidFill>
                <a:latin typeface="Arial" panose="020B0604020202020204" pitchFamily="34" charset="0"/>
              </a:defRPr>
            </a:lvl9pPr>
          </a:lstStyle>
          <a:p>
            <a:pPr eaLnBrk="1" hangingPunct="1"/>
            <a:endParaRPr lang="en-US" altLang="en-US" sz="3600">
              <a:solidFill>
                <a:schemeClr val="tx1"/>
              </a:solidFill>
              <a:latin typeface="Times New Roman" panose="02020603050405020304" pitchFamily="18" charset="0"/>
            </a:endParaRPr>
          </a:p>
        </p:txBody>
      </p:sp>
      <p:sp>
        <p:nvSpPr>
          <p:cNvPr id="59397" name="Text Box 6">
            <a:extLst>
              <a:ext uri="{FF2B5EF4-FFF2-40B4-BE49-F238E27FC236}">
                <a16:creationId xmlns:a16="http://schemas.microsoft.com/office/drawing/2014/main" id="{F183B473-EB85-406F-FFDE-2A1621E06823}"/>
              </a:ext>
            </a:extLst>
          </p:cNvPr>
          <p:cNvSpPr txBox="1">
            <a:spLocks noChangeArrowheads="1"/>
          </p:cNvSpPr>
          <p:nvPr/>
        </p:nvSpPr>
        <p:spPr bwMode="auto">
          <a:xfrm>
            <a:off x="5568951" y="5517961"/>
            <a:ext cx="1971675" cy="46037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8638" tIns="39319" rIns="78638" bIns="39319"/>
          <a:lstStyle>
            <a:lvl1pPr eaLnBrk="0" hangingPunct="0">
              <a:defRPr sz="4000">
                <a:solidFill>
                  <a:schemeClr val="tx2"/>
                </a:solidFill>
                <a:latin typeface="Arial" panose="020B0604020202020204" pitchFamily="34" charset="0"/>
              </a:defRPr>
            </a:lvl1pPr>
            <a:lvl2pPr marL="742950" indent="-285750" eaLnBrk="0" hangingPunct="0">
              <a:defRPr sz="4000">
                <a:solidFill>
                  <a:schemeClr val="tx2"/>
                </a:solidFill>
                <a:latin typeface="Arial" panose="020B0604020202020204" pitchFamily="34" charset="0"/>
              </a:defRPr>
            </a:lvl2pPr>
            <a:lvl3pPr marL="1143000" indent="-228600" eaLnBrk="0" hangingPunct="0">
              <a:defRPr sz="4000">
                <a:solidFill>
                  <a:schemeClr val="tx2"/>
                </a:solidFill>
                <a:latin typeface="Arial" panose="020B0604020202020204" pitchFamily="34" charset="0"/>
              </a:defRPr>
            </a:lvl3pPr>
            <a:lvl4pPr marL="1600200" indent="-228600" eaLnBrk="0" hangingPunct="0">
              <a:defRPr sz="4000">
                <a:solidFill>
                  <a:schemeClr val="tx2"/>
                </a:solidFill>
                <a:latin typeface="Arial" panose="020B0604020202020204" pitchFamily="34" charset="0"/>
              </a:defRPr>
            </a:lvl4pPr>
            <a:lvl5pPr marL="2057400" indent="-228600" eaLnBrk="0" hangingPunct="0">
              <a:defRPr sz="4000">
                <a:solidFill>
                  <a:schemeClr val="tx2"/>
                </a:solidFill>
                <a:latin typeface="Arial" panose="020B0604020202020204" pitchFamily="34" charset="0"/>
              </a:defRPr>
            </a:lvl5pPr>
            <a:lvl6pPr marL="2514600" indent="-228600" algn="ctr" eaLnBrk="0" fontAlgn="base" hangingPunct="0">
              <a:spcBef>
                <a:spcPct val="0"/>
              </a:spcBef>
              <a:spcAft>
                <a:spcPct val="0"/>
              </a:spcAft>
              <a:defRPr sz="4000">
                <a:solidFill>
                  <a:schemeClr val="tx2"/>
                </a:solidFill>
                <a:latin typeface="Arial" panose="020B0604020202020204" pitchFamily="34" charset="0"/>
              </a:defRPr>
            </a:lvl6pPr>
            <a:lvl7pPr marL="2971800" indent="-228600" algn="ctr" eaLnBrk="0" fontAlgn="base" hangingPunct="0">
              <a:spcBef>
                <a:spcPct val="0"/>
              </a:spcBef>
              <a:spcAft>
                <a:spcPct val="0"/>
              </a:spcAft>
              <a:defRPr sz="4000">
                <a:solidFill>
                  <a:schemeClr val="tx2"/>
                </a:solidFill>
                <a:latin typeface="Arial" panose="020B0604020202020204" pitchFamily="34" charset="0"/>
              </a:defRPr>
            </a:lvl7pPr>
            <a:lvl8pPr marL="3429000" indent="-228600" algn="ctr" eaLnBrk="0" fontAlgn="base" hangingPunct="0">
              <a:spcBef>
                <a:spcPct val="0"/>
              </a:spcBef>
              <a:spcAft>
                <a:spcPct val="0"/>
              </a:spcAft>
              <a:defRPr sz="4000">
                <a:solidFill>
                  <a:schemeClr val="tx2"/>
                </a:solidFill>
                <a:latin typeface="Arial" panose="020B0604020202020204" pitchFamily="34" charset="0"/>
              </a:defRPr>
            </a:lvl8pPr>
            <a:lvl9pPr marL="3886200" indent="-228600" algn="ctr" eaLnBrk="0" fontAlgn="base" hangingPunct="0">
              <a:spcBef>
                <a:spcPct val="0"/>
              </a:spcBef>
              <a:spcAft>
                <a:spcPct val="0"/>
              </a:spcAft>
              <a:defRPr sz="4000">
                <a:solidFill>
                  <a:schemeClr val="tx2"/>
                </a:solidFill>
                <a:latin typeface="Arial" panose="020B0604020202020204" pitchFamily="34" charset="0"/>
              </a:defRPr>
            </a:lvl9pPr>
          </a:lstStyle>
          <a:p>
            <a:pPr eaLnBrk="1" hangingPunct="1"/>
            <a:r>
              <a:rPr lang="en-CA" altLang="ja-JP" sz="1200" b="1">
                <a:solidFill>
                  <a:srgbClr val="000000"/>
                </a:solidFill>
                <a:ea typeface="MS Mincho" panose="02020609040205080304" pitchFamily="49" charset="-128"/>
              </a:rPr>
              <a:t>Medium Term                   </a:t>
            </a:r>
          </a:p>
          <a:p>
            <a:pPr eaLnBrk="1" hangingPunct="1"/>
            <a:r>
              <a:rPr lang="en-CA" altLang="ja-JP" sz="1200" b="1">
                <a:solidFill>
                  <a:srgbClr val="FF0000"/>
                </a:solidFill>
                <a:ea typeface="MS Mincho" panose="02020609040205080304" pitchFamily="49" charset="-128"/>
              </a:rPr>
              <a:t>2 - 5 Years</a:t>
            </a:r>
            <a:endParaRPr lang="en-CA" altLang="en-US" sz="4000" b="1">
              <a:solidFill>
                <a:srgbClr val="FF0000"/>
              </a:solidFill>
              <a:latin typeface="Times New Roman" panose="02020603050405020304" pitchFamily="18" charset="0"/>
            </a:endParaRPr>
          </a:p>
        </p:txBody>
      </p:sp>
      <p:sp>
        <p:nvSpPr>
          <p:cNvPr id="59398" name="Line 7">
            <a:extLst>
              <a:ext uri="{FF2B5EF4-FFF2-40B4-BE49-F238E27FC236}">
                <a16:creationId xmlns:a16="http://schemas.microsoft.com/office/drawing/2014/main" id="{29D53C72-EB25-BBD3-7B5E-FFF4D2F4F48A}"/>
              </a:ext>
            </a:extLst>
          </p:cNvPr>
          <p:cNvSpPr>
            <a:spLocks noChangeShapeType="1"/>
          </p:cNvSpPr>
          <p:nvPr/>
        </p:nvSpPr>
        <p:spPr bwMode="auto">
          <a:xfrm flipV="1">
            <a:off x="3595688" y="1226947"/>
            <a:ext cx="0" cy="475138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CA" sz="1800"/>
          </a:p>
        </p:txBody>
      </p:sp>
      <p:sp>
        <p:nvSpPr>
          <p:cNvPr id="59399" name="Line 8">
            <a:extLst>
              <a:ext uri="{FF2B5EF4-FFF2-40B4-BE49-F238E27FC236}">
                <a16:creationId xmlns:a16="http://schemas.microsoft.com/office/drawing/2014/main" id="{E0DA900E-6AE0-405D-690D-C3D81BAA4835}"/>
              </a:ext>
            </a:extLst>
          </p:cNvPr>
          <p:cNvSpPr>
            <a:spLocks noChangeShapeType="1"/>
          </p:cNvSpPr>
          <p:nvPr/>
        </p:nvSpPr>
        <p:spPr bwMode="auto">
          <a:xfrm>
            <a:off x="3595688" y="5978335"/>
            <a:ext cx="5613400"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CA" sz="1800"/>
          </a:p>
        </p:txBody>
      </p:sp>
      <p:sp>
        <p:nvSpPr>
          <p:cNvPr id="59400" name="Line 9">
            <a:extLst>
              <a:ext uri="{FF2B5EF4-FFF2-40B4-BE49-F238E27FC236}">
                <a16:creationId xmlns:a16="http://schemas.microsoft.com/office/drawing/2014/main" id="{412B891F-3BDC-1C22-0065-2D8034719C39}"/>
              </a:ext>
            </a:extLst>
          </p:cNvPr>
          <p:cNvSpPr>
            <a:spLocks noChangeShapeType="1"/>
          </p:cNvSpPr>
          <p:nvPr/>
        </p:nvSpPr>
        <p:spPr bwMode="auto">
          <a:xfrm flipV="1">
            <a:off x="9209088" y="1226947"/>
            <a:ext cx="0" cy="475138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CA" sz="1800"/>
          </a:p>
        </p:txBody>
      </p:sp>
      <p:sp>
        <p:nvSpPr>
          <p:cNvPr id="59401" name="Line 10">
            <a:extLst>
              <a:ext uri="{FF2B5EF4-FFF2-40B4-BE49-F238E27FC236}">
                <a16:creationId xmlns:a16="http://schemas.microsoft.com/office/drawing/2014/main" id="{C9CFC9FD-5CE9-94C3-774D-776CA7B67187}"/>
              </a:ext>
            </a:extLst>
          </p:cNvPr>
          <p:cNvSpPr>
            <a:spLocks noChangeShapeType="1"/>
          </p:cNvSpPr>
          <p:nvPr/>
        </p:nvSpPr>
        <p:spPr bwMode="auto">
          <a:xfrm flipV="1">
            <a:off x="5568950" y="1226948"/>
            <a:ext cx="0" cy="429101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CA" sz="1800"/>
          </a:p>
        </p:txBody>
      </p:sp>
      <p:sp>
        <p:nvSpPr>
          <p:cNvPr id="59402" name="Line 11">
            <a:extLst>
              <a:ext uri="{FF2B5EF4-FFF2-40B4-BE49-F238E27FC236}">
                <a16:creationId xmlns:a16="http://schemas.microsoft.com/office/drawing/2014/main" id="{2E43D3B7-F7E0-1FE1-9EEE-E147CCBF2262}"/>
              </a:ext>
            </a:extLst>
          </p:cNvPr>
          <p:cNvSpPr>
            <a:spLocks noChangeShapeType="1"/>
          </p:cNvSpPr>
          <p:nvPr/>
        </p:nvSpPr>
        <p:spPr bwMode="auto">
          <a:xfrm flipV="1">
            <a:off x="7540625" y="1226948"/>
            <a:ext cx="0" cy="429101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CA" sz="1800"/>
          </a:p>
        </p:txBody>
      </p:sp>
      <p:sp>
        <p:nvSpPr>
          <p:cNvPr id="59406" name="Text Box 15">
            <a:extLst>
              <a:ext uri="{FF2B5EF4-FFF2-40B4-BE49-F238E27FC236}">
                <a16:creationId xmlns:a16="http://schemas.microsoft.com/office/drawing/2014/main" id="{75F061A0-852D-1047-3B8A-B371CA59FBCB}"/>
              </a:ext>
            </a:extLst>
          </p:cNvPr>
          <p:cNvSpPr txBox="1">
            <a:spLocks noChangeArrowheads="1"/>
          </p:cNvSpPr>
          <p:nvPr/>
        </p:nvSpPr>
        <p:spPr bwMode="auto">
          <a:xfrm>
            <a:off x="3595688" y="5517961"/>
            <a:ext cx="1973262" cy="46037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8638" tIns="39319" rIns="78638" bIns="39319"/>
          <a:lstStyle>
            <a:lvl1pPr eaLnBrk="0" hangingPunct="0">
              <a:defRPr sz="4000">
                <a:solidFill>
                  <a:schemeClr val="tx2"/>
                </a:solidFill>
                <a:latin typeface="Arial" panose="020B0604020202020204" pitchFamily="34" charset="0"/>
              </a:defRPr>
            </a:lvl1pPr>
            <a:lvl2pPr marL="742950" indent="-285750" eaLnBrk="0" hangingPunct="0">
              <a:defRPr sz="4000">
                <a:solidFill>
                  <a:schemeClr val="tx2"/>
                </a:solidFill>
                <a:latin typeface="Arial" panose="020B0604020202020204" pitchFamily="34" charset="0"/>
              </a:defRPr>
            </a:lvl2pPr>
            <a:lvl3pPr marL="1143000" indent="-228600" eaLnBrk="0" hangingPunct="0">
              <a:defRPr sz="4000">
                <a:solidFill>
                  <a:schemeClr val="tx2"/>
                </a:solidFill>
                <a:latin typeface="Arial" panose="020B0604020202020204" pitchFamily="34" charset="0"/>
              </a:defRPr>
            </a:lvl3pPr>
            <a:lvl4pPr marL="1600200" indent="-228600" eaLnBrk="0" hangingPunct="0">
              <a:defRPr sz="4000">
                <a:solidFill>
                  <a:schemeClr val="tx2"/>
                </a:solidFill>
                <a:latin typeface="Arial" panose="020B0604020202020204" pitchFamily="34" charset="0"/>
              </a:defRPr>
            </a:lvl4pPr>
            <a:lvl5pPr marL="2057400" indent="-228600" eaLnBrk="0" hangingPunct="0">
              <a:defRPr sz="4000">
                <a:solidFill>
                  <a:schemeClr val="tx2"/>
                </a:solidFill>
                <a:latin typeface="Arial" panose="020B0604020202020204" pitchFamily="34" charset="0"/>
              </a:defRPr>
            </a:lvl5pPr>
            <a:lvl6pPr marL="2514600" indent="-228600" algn="ctr" eaLnBrk="0" fontAlgn="base" hangingPunct="0">
              <a:spcBef>
                <a:spcPct val="0"/>
              </a:spcBef>
              <a:spcAft>
                <a:spcPct val="0"/>
              </a:spcAft>
              <a:defRPr sz="4000">
                <a:solidFill>
                  <a:schemeClr val="tx2"/>
                </a:solidFill>
                <a:latin typeface="Arial" panose="020B0604020202020204" pitchFamily="34" charset="0"/>
              </a:defRPr>
            </a:lvl6pPr>
            <a:lvl7pPr marL="2971800" indent="-228600" algn="ctr" eaLnBrk="0" fontAlgn="base" hangingPunct="0">
              <a:spcBef>
                <a:spcPct val="0"/>
              </a:spcBef>
              <a:spcAft>
                <a:spcPct val="0"/>
              </a:spcAft>
              <a:defRPr sz="4000">
                <a:solidFill>
                  <a:schemeClr val="tx2"/>
                </a:solidFill>
                <a:latin typeface="Arial" panose="020B0604020202020204" pitchFamily="34" charset="0"/>
              </a:defRPr>
            </a:lvl7pPr>
            <a:lvl8pPr marL="3429000" indent="-228600" algn="ctr" eaLnBrk="0" fontAlgn="base" hangingPunct="0">
              <a:spcBef>
                <a:spcPct val="0"/>
              </a:spcBef>
              <a:spcAft>
                <a:spcPct val="0"/>
              </a:spcAft>
              <a:defRPr sz="4000">
                <a:solidFill>
                  <a:schemeClr val="tx2"/>
                </a:solidFill>
                <a:latin typeface="Arial" panose="020B0604020202020204" pitchFamily="34" charset="0"/>
              </a:defRPr>
            </a:lvl8pPr>
            <a:lvl9pPr marL="3886200" indent="-228600" algn="ctr" eaLnBrk="0" fontAlgn="base" hangingPunct="0">
              <a:spcBef>
                <a:spcPct val="0"/>
              </a:spcBef>
              <a:spcAft>
                <a:spcPct val="0"/>
              </a:spcAft>
              <a:defRPr sz="4000">
                <a:solidFill>
                  <a:schemeClr val="tx2"/>
                </a:solidFill>
                <a:latin typeface="Arial" panose="020B0604020202020204" pitchFamily="34" charset="0"/>
              </a:defRPr>
            </a:lvl9pPr>
          </a:lstStyle>
          <a:p>
            <a:pPr eaLnBrk="1" hangingPunct="1"/>
            <a:r>
              <a:rPr lang="en-CA" altLang="ja-JP" sz="1200" b="1">
                <a:solidFill>
                  <a:srgbClr val="000000"/>
                </a:solidFill>
                <a:ea typeface="MS Mincho" panose="02020609040205080304" pitchFamily="49" charset="-128"/>
              </a:rPr>
              <a:t>Near Term                       </a:t>
            </a:r>
          </a:p>
          <a:p>
            <a:pPr eaLnBrk="1" hangingPunct="1"/>
            <a:r>
              <a:rPr lang="en-CA" altLang="ja-JP" sz="1200" b="1">
                <a:solidFill>
                  <a:srgbClr val="000000"/>
                </a:solidFill>
                <a:ea typeface="MS Mincho" panose="02020609040205080304" pitchFamily="49" charset="-128"/>
              </a:rPr>
              <a:t> </a:t>
            </a:r>
            <a:r>
              <a:rPr lang="en-CA" altLang="ja-JP" sz="1200" b="1">
                <a:solidFill>
                  <a:srgbClr val="FF0000"/>
                </a:solidFill>
                <a:ea typeface="MS Mincho" panose="02020609040205080304" pitchFamily="49" charset="-128"/>
              </a:rPr>
              <a:t>0 - 2 Years</a:t>
            </a:r>
            <a:endParaRPr lang="en-CA" altLang="en-US" sz="4000" b="1">
              <a:solidFill>
                <a:srgbClr val="FF0000"/>
              </a:solidFill>
              <a:latin typeface="Times New Roman" panose="02020603050405020304" pitchFamily="18" charset="0"/>
            </a:endParaRPr>
          </a:p>
        </p:txBody>
      </p:sp>
      <p:sp>
        <p:nvSpPr>
          <p:cNvPr id="59408" name="Text Box 17">
            <a:extLst>
              <a:ext uri="{FF2B5EF4-FFF2-40B4-BE49-F238E27FC236}">
                <a16:creationId xmlns:a16="http://schemas.microsoft.com/office/drawing/2014/main" id="{41A2B729-E69F-9704-3CA4-D9B8A33B1C74}"/>
              </a:ext>
            </a:extLst>
          </p:cNvPr>
          <p:cNvSpPr txBox="1">
            <a:spLocks noChangeArrowheads="1"/>
          </p:cNvSpPr>
          <p:nvPr/>
        </p:nvSpPr>
        <p:spPr bwMode="auto">
          <a:xfrm>
            <a:off x="7540626" y="5517961"/>
            <a:ext cx="1668463" cy="46037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8638" tIns="39319" rIns="78638" bIns="39319"/>
          <a:lstStyle>
            <a:lvl1pPr eaLnBrk="0" hangingPunct="0">
              <a:defRPr sz="4000">
                <a:solidFill>
                  <a:schemeClr val="tx2"/>
                </a:solidFill>
                <a:latin typeface="Arial" panose="020B0604020202020204" pitchFamily="34" charset="0"/>
              </a:defRPr>
            </a:lvl1pPr>
            <a:lvl2pPr marL="742950" indent="-285750" eaLnBrk="0" hangingPunct="0">
              <a:defRPr sz="4000">
                <a:solidFill>
                  <a:schemeClr val="tx2"/>
                </a:solidFill>
                <a:latin typeface="Arial" panose="020B0604020202020204" pitchFamily="34" charset="0"/>
              </a:defRPr>
            </a:lvl2pPr>
            <a:lvl3pPr marL="1143000" indent="-228600" eaLnBrk="0" hangingPunct="0">
              <a:defRPr sz="4000">
                <a:solidFill>
                  <a:schemeClr val="tx2"/>
                </a:solidFill>
                <a:latin typeface="Arial" panose="020B0604020202020204" pitchFamily="34" charset="0"/>
              </a:defRPr>
            </a:lvl3pPr>
            <a:lvl4pPr marL="1600200" indent="-228600" eaLnBrk="0" hangingPunct="0">
              <a:defRPr sz="4000">
                <a:solidFill>
                  <a:schemeClr val="tx2"/>
                </a:solidFill>
                <a:latin typeface="Arial" panose="020B0604020202020204" pitchFamily="34" charset="0"/>
              </a:defRPr>
            </a:lvl4pPr>
            <a:lvl5pPr marL="2057400" indent="-228600" eaLnBrk="0" hangingPunct="0">
              <a:defRPr sz="4000">
                <a:solidFill>
                  <a:schemeClr val="tx2"/>
                </a:solidFill>
                <a:latin typeface="Arial" panose="020B0604020202020204" pitchFamily="34" charset="0"/>
              </a:defRPr>
            </a:lvl5pPr>
            <a:lvl6pPr marL="2514600" indent="-228600" algn="ctr" eaLnBrk="0" fontAlgn="base" hangingPunct="0">
              <a:spcBef>
                <a:spcPct val="0"/>
              </a:spcBef>
              <a:spcAft>
                <a:spcPct val="0"/>
              </a:spcAft>
              <a:defRPr sz="4000">
                <a:solidFill>
                  <a:schemeClr val="tx2"/>
                </a:solidFill>
                <a:latin typeface="Arial" panose="020B0604020202020204" pitchFamily="34" charset="0"/>
              </a:defRPr>
            </a:lvl6pPr>
            <a:lvl7pPr marL="2971800" indent="-228600" algn="ctr" eaLnBrk="0" fontAlgn="base" hangingPunct="0">
              <a:spcBef>
                <a:spcPct val="0"/>
              </a:spcBef>
              <a:spcAft>
                <a:spcPct val="0"/>
              </a:spcAft>
              <a:defRPr sz="4000">
                <a:solidFill>
                  <a:schemeClr val="tx2"/>
                </a:solidFill>
                <a:latin typeface="Arial" panose="020B0604020202020204" pitchFamily="34" charset="0"/>
              </a:defRPr>
            </a:lvl7pPr>
            <a:lvl8pPr marL="3429000" indent="-228600" algn="ctr" eaLnBrk="0" fontAlgn="base" hangingPunct="0">
              <a:spcBef>
                <a:spcPct val="0"/>
              </a:spcBef>
              <a:spcAft>
                <a:spcPct val="0"/>
              </a:spcAft>
              <a:defRPr sz="4000">
                <a:solidFill>
                  <a:schemeClr val="tx2"/>
                </a:solidFill>
                <a:latin typeface="Arial" panose="020B0604020202020204" pitchFamily="34" charset="0"/>
              </a:defRPr>
            </a:lvl8pPr>
            <a:lvl9pPr marL="3886200" indent="-228600" algn="ctr" eaLnBrk="0" fontAlgn="base" hangingPunct="0">
              <a:spcBef>
                <a:spcPct val="0"/>
              </a:spcBef>
              <a:spcAft>
                <a:spcPct val="0"/>
              </a:spcAft>
              <a:defRPr sz="4000">
                <a:solidFill>
                  <a:schemeClr val="tx2"/>
                </a:solidFill>
                <a:latin typeface="Arial" panose="020B0604020202020204" pitchFamily="34" charset="0"/>
              </a:defRPr>
            </a:lvl9pPr>
          </a:lstStyle>
          <a:p>
            <a:pPr eaLnBrk="1" hangingPunct="1"/>
            <a:r>
              <a:rPr lang="en-CA" altLang="ja-JP" sz="1200" b="1">
                <a:solidFill>
                  <a:srgbClr val="000000"/>
                </a:solidFill>
                <a:ea typeface="MS Mincho" panose="02020609040205080304" pitchFamily="49" charset="-128"/>
              </a:rPr>
              <a:t>Long Term                </a:t>
            </a:r>
          </a:p>
          <a:p>
            <a:pPr eaLnBrk="1" hangingPunct="1"/>
            <a:r>
              <a:rPr lang="en-CA" altLang="ja-JP" sz="1200" b="1">
                <a:solidFill>
                  <a:srgbClr val="FF0000"/>
                </a:solidFill>
                <a:ea typeface="MS Mincho" panose="02020609040205080304" pitchFamily="49" charset="-128"/>
              </a:rPr>
              <a:t>5 -10 Years</a:t>
            </a:r>
            <a:endParaRPr lang="en-CA" altLang="en-US" sz="4000" b="1">
              <a:solidFill>
                <a:srgbClr val="FF0000"/>
              </a:solidFill>
              <a:latin typeface="Times New Roman" panose="02020603050405020304" pitchFamily="18" charset="0"/>
            </a:endParaRPr>
          </a:p>
        </p:txBody>
      </p:sp>
      <p:sp>
        <p:nvSpPr>
          <p:cNvPr id="59409" name="Text Box 18">
            <a:extLst>
              <a:ext uri="{FF2B5EF4-FFF2-40B4-BE49-F238E27FC236}">
                <a16:creationId xmlns:a16="http://schemas.microsoft.com/office/drawing/2014/main" id="{2E0822FF-C2FA-AA40-C37F-1F85F74623FF}"/>
              </a:ext>
            </a:extLst>
          </p:cNvPr>
          <p:cNvSpPr txBox="1">
            <a:spLocks noChangeArrowheads="1"/>
          </p:cNvSpPr>
          <p:nvPr/>
        </p:nvSpPr>
        <p:spPr bwMode="auto">
          <a:xfrm>
            <a:off x="3595688" y="768160"/>
            <a:ext cx="1973262" cy="107156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8638" tIns="39319" rIns="78638" bIns="39319"/>
          <a:lstStyle>
            <a:lvl1pPr eaLnBrk="0" hangingPunct="0">
              <a:defRPr sz="4000">
                <a:solidFill>
                  <a:schemeClr val="tx2"/>
                </a:solidFill>
                <a:latin typeface="Arial" panose="020B0604020202020204" pitchFamily="34" charset="0"/>
              </a:defRPr>
            </a:lvl1pPr>
            <a:lvl2pPr marL="742950" indent="-285750" eaLnBrk="0" hangingPunct="0">
              <a:defRPr sz="4000">
                <a:solidFill>
                  <a:schemeClr val="tx2"/>
                </a:solidFill>
                <a:latin typeface="Arial" panose="020B0604020202020204" pitchFamily="34" charset="0"/>
              </a:defRPr>
            </a:lvl2pPr>
            <a:lvl3pPr marL="1143000" indent="-228600" eaLnBrk="0" hangingPunct="0">
              <a:defRPr sz="4000">
                <a:solidFill>
                  <a:schemeClr val="tx2"/>
                </a:solidFill>
                <a:latin typeface="Arial" panose="020B0604020202020204" pitchFamily="34" charset="0"/>
              </a:defRPr>
            </a:lvl3pPr>
            <a:lvl4pPr marL="1600200" indent="-228600" eaLnBrk="0" hangingPunct="0">
              <a:defRPr sz="4000">
                <a:solidFill>
                  <a:schemeClr val="tx2"/>
                </a:solidFill>
                <a:latin typeface="Arial" panose="020B0604020202020204" pitchFamily="34" charset="0"/>
              </a:defRPr>
            </a:lvl4pPr>
            <a:lvl5pPr marL="2057400" indent="-228600" eaLnBrk="0" hangingPunct="0">
              <a:defRPr sz="4000">
                <a:solidFill>
                  <a:schemeClr val="tx2"/>
                </a:solidFill>
                <a:latin typeface="Arial" panose="020B0604020202020204" pitchFamily="34" charset="0"/>
              </a:defRPr>
            </a:lvl5pPr>
            <a:lvl6pPr marL="2514600" indent="-228600" algn="ctr" eaLnBrk="0" fontAlgn="base" hangingPunct="0">
              <a:spcBef>
                <a:spcPct val="0"/>
              </a:spcBef>
              <a:spcAft>
                <a:spcPct val="0"/>
              </a:spcAft>
              <a:defRPr sz="4000">
                <a:solidFill>
                  <a:schemeClr val="tx2"/>
                </a:solidFill>
                <a:latin typeface="Arial" panose="020B0604020202020204" pitchFamily="34" charset="0"/>
              </a:defRPr>
            </a:lvl6pPr>
            <a:lvl7pPr marL="2971800" indent="-228600" algn="ctr" eaLnBrk="0" fontAlgn="base" hangingPunct="0">
              <a:spcBef>
                <a:spcPct val="0"/>
              </a:spcBef>
              <a:spcAft>
                <a:spcPct val="0"/>
              </a:spcAft>
              <a:defRPr sz="4000">
                <a:solidFill>
                  <a:schemeClr val="tx2"/>
                </a:solidFill>
                <a:latin typeface="Arial" panose="020B0604020202020204" pitchFamily="34" charset="0"/>
              </a:defRPr>
            </a:lvl7pPr>
            <a:lvl8pPr marL="3429000" indent="-228600" algn="ctr" eaLnBrk="0" fontAlgn="base" hangingPunct="0">
              <a:spcBef>
                <a:spcPct val="0"/>
              </a:spcBef>
              <a:spcAft>
                <a:spcPct val="0"/>
              </a:spcAft>
              <a:defRPr sz="4000">
                <a:solidFill>
                  <a:schemeClr val="tx2"/>
                </a:solidFill>
                <a:latin typeface="Arial" panose="020B0604020202020204" pitchFamily="34" charset="0"/>
              </a:defRPr>
            </a:lvl8pPr>
            <a:lvl9pPr marL="3886200" indent="-228600" algn="ctr" eaLnBrk="0" fontAlgn="base" hangingPunct="0">
              <a:spcBef>
                <a:spcPct val="0"/>
              </a:spcBef>
              <a:spcAft>
                <a:spcPct val="0"/>
              </a:spcAft>
              <a:defRPr sz="4000">
                <a:solidFill>
                  <a:schemeClr val="tx2"/>
                </a:solidFill>
                <a:latin typeface="Arial" panose="020B0604020202020204" pitchFamily="34" charset="0"/>
              </a:defRPr>
            </a:lvl9pPr>
          </a:lstStyle>
          <a:p>
            <a:pPr eaLnBrk="1" hangingPunct="1"/>
            <a:endParaRPr lang="en-CA" altLang="ja-JP" sz="1400" b="1">
              <a:solidFill>
                <a:srgbClr val="000000"/>
              </a:solidFill>
              <a:ea typeface="MS Mincho" panose="02020609040205080304" pitchFamily="49" charset="-128"/>
            </a:endParaRPr>
          </a:p>
          <a:p>
            <a:pPr eaLnBrk="1" hangingPunct="1"/>
            <a:r>
              <a:rPr lang="en-CA" altLang="ja-JP" sz="1400" b="1">
                <a:solidFill>
                  <a:srgbClr val="000000"/>
                </a:solidFill>
                <a:ea typeface="MS Mincho" panose="02020609040205080304" pitchFamily="49" charset="-128"/>
              </a:rPr>
              <a:t>Establishing integrated M&amp;S capabilities and an effective governance structure.</a:t>
            </a:r>
            <a:endParaRPr lang="en-CA" altLang="en-US" sz="1400" b="1">
              <a:solidFill>
                <a:schemeClr val="tx1"/>
              </a:solidFill>
              <a:latin typeface="Times New Roman" panose="02020603050405020304" pitchFamily="18" charset="0"/>
            </a:endParaRPr>
          </a:p>
        </p:txBody>
      </p:sp>
      <p:sp>
        <p:nvSpPr>
          <p:cNvPr id="59410" name="Text Box 19">
            <a:extLst>
              <a:ext uri="{FF2B5EF4-FFF2-40B4-BE49-F238E27FC236}">
                <a16:creationId xmlns:a16="http://schemas.microsoft.com/office/drawing/2014/main" id="{2757E935-D1B6-9226-7B35-0172DB3A5C0C}"/>
              </a:ext>
            </a:extLst>
          </p:cNvPr>
          <p:cNvSpPr txBox="1">
            <a:spLocks noChangeArrowheads="1"/>
          </p:cNvSpPr>
          <p:nvPr/>
        </p:nvSpPr>
        <p:spPr bwMode="auto">
          <a:xfrm rot="10800000">
            <a:off x="3063875" y="786448"/>
            <a:ext cx="427038" cy="52006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78638" tIns="39319" rIns="78638" bIns="39319"/>
          <a:lstStyle>
            <a:lvl1pPr eaLnBrk="0" hangingPunct="0">
              <a:defRPr sz="4000">
                <a:solidFill>
                  <a:schemeClr val="tx2"/>
                </a:solidFill>
                <a:latin typeface="Arial" panose="020B0604020202020204" pitchFamily="34" charset="0"/>
              </a:defRPr>
            </a:lvl1pPr>
            <a:lvl2pPr marL="742950" indent="-285750" eaLnBrk="0" hangingPunct="0">
              <a:defRPr sz="4000">
                <a:solidFill>
                  <a:schemeClr val="tx2"/>
                </a:solidFill>
                <a:latin typeface="Arial" panose="020B0604020202020204" pitchFamily="34" charset="0"/>
              </a:defRPr>
            </a:lvl2pPr>
            <a:lvl3pPr marL="1143000" indent="-228600" eaLnBrk="0" hangingPunct="0">
              <a:defRPr sz="4000">
                <a:solidFill>
                  <a:schemeClr val="tx2"/>
                </a:solidFill>
                <a:latin typeface="Arial" panose="020B0604020202020204" pitchFamily="34" charset="0"/>
              </a:defRPr>
            </a:lvl3pPr>
            <a:lvl4pPr marL="1600200" indent="-228600" eaLnBrk="0" hangingPunct="0">
              <a:defRPr sz="4000">
                <a:solidFill>
                  <a:schemeClr val="tx2"/>
                </a:solidFill>
                <a:latin typeface="Arial" panose="020B0604020202020204" pitchFamily="34" charset="0"/>
              </a:defRPr>
            </a:lvl4pPr>
            <a:lvl5pPr marL="2057400" indent="-228600" eaLnBrk="0" hangingPunct="0">
              <a:defRPr sz="4000">
                <a:solidFill>
                  <a:schemeClr val="tx2"/>
                </a:solidFill>
                <a:latin typeface="Arial" panose="020B0604020202020204" pitchFamily="34" charset="0"/>
              </a:defRPr>
            </a:lvl5pPr>
            <a:lvl6pPr marL="2514600" indent="-228600" algn="ctr" eaLnBrk="0" fontAlgn="base" hangingPunct="0">
              <a:spcBef>
                <a:spcPct val="0"/>
              </a:spcBef>
              <a:spcAft>
                <a:spcPct val="0"/>
              </a:spcAft>
              <a:defRPr sz="4000">
                <a:solidFill>
                  <a:schemeClr val="tx2"/>
                </a:solidFill>
                <a:latin typeface="Arial" panose="020B0604020202020204" pitchFamily="34" charset="0"/>
              </a:defRPr>
            </a:lvl6pPr>
            <a:lvl7pPr marL="2971800" indent="-228600" algn="ctr" eaLnBrk="0" fontAlgn="base" hangingPunct="0">
              <a:spcBef>
                <a:spcPct val="0"/>
              </a:spcBef>
              <a:spcAft>
                <a:spcPct val="0"/>
              </a:spcAft>
              <a:defRPr sz="4000">
                <a:solidFill>
                  <a:schemeClr val="tx2"/>
                </a:solidFill>
                <a:latin typeface="Arial" panose="020B0604020202020204" pitchFamily="34" charset="0"/>
              </a:defRPr>
            </a:lvl7pPr>
            <a:lvl8pPr marL="3429000" indent="-228600" algn="ctr" eaLnBrk="0" fontAlgn="base" hangingPunct="0">
              <a:spcBef>
                <a:spcPct val="0"/>
              </a:spcBef>
              <a:spcAft>
                <a:spcPct val="0"/>
              </a:spcAft>
              <a:defRPr sz="4000">
                <a:solidFill>
                  <a:schemeClr val="tx2"/>
                </a:solidFill>
                <a:latin typeface="Arial" panose="020B0604020202020204" pitchFamily="34" charset="0"/>
              </a:defRPr>
            </a:lvl8pPr>
            <a:lvl9pPr marL="3886200" indent="-228600" algn="ctr" eaLnBrk="0" fontAlgn="base" hangingPunct="0">
              <a:spcBef>
                <a:spcPct val="0"/>
              </a:spcBef>
              <a:spcAft>
                <a:spcPct val="0"/>
              </a:spcAft>
              <a:defRPr sz="4000">
                <a:solidFill>
                  <a:schemeClr val="tx2"/>
                </a:solidFill>
                <a:latin typeface="Arial" panose="020B0604020202020204" pitchFamily="34" charset="0"/>
              </a:defRPr>
            </a:lvl9pPr>
          </a:lstStyle>
          <a:p>
            <a:pPr algn="l" eaLnBrk="1" hangingPunct="1"/>
            <a:r>
              <a:rPr lang="en-CA" altLang="ja-JP" sz="1400" b="1" dirty="0">
                <a:solidFill>
                  <a:srgbClr val="000000"/>
                </a:solidFill>
                <a:ea typeface="MS Mincho" panose="02020609040205080304" pitchFamily="49" charset="-128"/>
              </a:rPr>
              <a:t>Level of M&amp;S Support, Knowledge and Understanding</a:t>
            </a:r>
            <a:endParaRPr lang="en-CA" altLang="en-US" sz="3600" b="1" dirty="0">
              <a:solidFill>
                <a:schemeClr val="tx1"/>
              </a:solidFill>
              <a:latin typeface="Times New Roman" panose="02020603050405020304" pitchFamily="18" charset="0"/>
            </a:endParaRPr>
          </a:p>
        </p:txBody>
      </p:sp>
      <p:sp>
        <p:nvSpPr>
          <p:cNvPr id="59411" name="Text Box 20">
            <a:extLst>
              <a:ext uri="{FF2B5EF4-FFF2-40B4-BE49-F238E27FC236}">
                <a16:creationId xmlns:a16="http://schemas.microsoft.com/office/drawing/2014/main" id="{97A35E67-5BD2-5834-52FC-372698AF03DF}"/>
              </a:ext>
            </a:extLst>
          </p:cNvPr>
          <p:cNvSpPr txBox="1">
            <a:spLocks noChangeArrowheads="1"/>
          </p:cNvSpPr>
          <p:nvPr/>
        </p:nvSpPr>
        <p:spPr bwMode="auto">
          <a:xfrm rot="-5400000">
            <a:off x="7076282" y="3435954"/>
            <a:ext cx="4752975" cy="33496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8638" tIns="39319" rIns="78638" bIns="39319"/>
          <a:lstStyle>
            <a:lvl1pPr eaLnBrk="0" hangingPunct="0">
              <a:defRPr sz="4000">
                <a:solidFill>
                  <a:schemeClr val="tx2"/>
                </a:solidFill>
                <a:latin typeface="Arial" panose="020B0604020202020204" pitchFamily="34" charset="0"/>
              </a:defRPr>
            </a:lvl1pPr>
            <a:lvl2pPr marL="742950" indent="-285750" eaLnBrk="0" hangingPunct="0">
              <a:defRPr sz="4000">
                <a:solidFill>
                  <a:schemeClr val="tx2"/>
                </a:solidFill>
                <a:latin typeface="Arial" panose="020B0604020202020204" pitchFamily="34" charset="0"/>
              </a:defRPr>
            </a:lvl2pPr>
            <a:lvl3pPr marL="1143000" indent="-228600" eaLnBrk="0" hangingPunct="0">
              <a:defRPr sz="4000">
                <a:solidFill>
                  <a:schemeClr val="tx2"/>
                </a:solidFill>
                <a:latin typeface="Arial" panose="020B0604020202020204" pitchFamily="34" charset="0"/>
              </a:defRPr>
            </a:lvl3pPr>
            <a:lvl4pPr marL="1600200" indent="-228600" eaLnBrk="0" hangingPunct="0">
              <a:defRPr sz="4000">
                <a:solidFill>
                  <a:schemeClr val="tx2"/>
                </a:solidFill>
                <a:latin typeface="Arial" panose="020B0604020202020204" pitchFamily="34" charset="0"/>
              </a:defRPr>
            </a:lvl4pPr>
            <a:lvl5pPr marL="2057400" indent="-228600" eaLnBrk="0" hangingPunct="0">
              <a:defRPr sz="4000">
                <a:solidFill>
                  <a:schemeClr val="tx2"/>
                </a:solidFill>
                <a:latin typeface="Arial" panose="020B0604020202020204" pitchFamily="34" charset="0"/>
              </a:defRPr>
            </a:lvl5pPr>
            <a:lvl6pPr marL="2514600" indent="-228600" algn="ctr" eaLnBrk="0" fontAlgn="base" hangingPunct="0">
              <a:spcBef>
                <a:spcPct val="0"/>
              </a:spcBef>
              <a:spcAft>
                <a:spcPct val="0"/>
              </a:spcAft>
              <a:defRPr sz="4000">
                <a:solidFill>
                  <a:schemeClr val="tx2"/>
                </a:solidFill>
                <a:latin typeface="Arial" panose="020B0604020202020204" pitchFamily="34" charset="0"/>
              </a:defRPr>
            </a:lvl6pPr>
            <a:lvl7pPr marL="2971800" indent="-228600" algn="ctr" eaLnBrk="0" fontAlgn="base" hangingPunct="0">
              <a:spcBef>
                <a:spcPct val="0"/>
              </a:spcBef>
              <a:spcAft>
                <a:spcPct val="0"/>
              </a:spcAft>
              <a:defRPr sz="4000">
                <a:solidFill>
                  <a:schemeClr val="tx2"/>
                </a:solidFill>
                <a:latin typeface="Arial" panose="020B0604020202020204" pitchFamily="34" charset="0"/>
              </a:defRPr>
            </a:lvl7pPr>
            <a:lvl8pPr marL="3429000" indent="-228600" algn="ctr" eaLnBrk="0" fontAlgn="base" hangingPunct="0">
              <a:spcBef>
                <a:spcPct val="0"/>
              </a:spcBef>
              <a:spcAft>
                <a:spcPct val="0"/>
              </a:spcAft>
              <a:defRPr sz="4000">
                <a:solidFill>
                  <a:schemeClr val="tx2"/>
                </a:solidFill>
                <a:latin typeface="Arial" panose="020B0604020202020204" pitchFamily="34" charset="0"/>
              </a:defRPr>
            </a:lvl8pPr>
            <a:lvl9pPr marL="3886200" indent="-228600" algn="ctr" eaLnBrk="0" fontAlgn="base" hangingPunct="0">
              <a:spcBef>
                <a:spcPct val="0"/>
              </a:spcBef>
              <a:spcAft>
                <a:spcPct val="0"/>
              </a:spcAft>
              <a:defRPr sz="4000">
                <a:solidFill>
                  <a:schemeClr val="tx2"/>
                </a:solidFill>
                <a:latin typeface="Arial" panose="020B0604020202020204" pitchFamily="34" charset="0"/>
              </a:defRPr>
            </a:lvl9pPr>
          </a:lstStyle>
          <a:p>
            <a:pPr algn="l" eaLnBrk="1" hangingPunct="1"/>
            <a:r>
              <a:rPr lang="en-CA" altLang="ja-JP" sz="1400">
                <a:solidFill>
                  <a:srgbClr val="000000"/>
                </a:solidFill>
                <a:ea typeface="MS Mincho" panose="02020609040205080304" pitchFamily="49" charset="-128"/>
              </a:rPr>
              <a:t>           </a:t>
            </a:r>
            <a:r>
              <a:rPr lang="en-CA" altLang="ja-JP" sz="1400" b="1">
                <a:solidFill>
                  <a:srgbClr val="000000"/>
                </a:solidFill>
                <a:ea typeface="MS Mincho" panose="02020609040205080304" pitchFamily="49" charset="-128"/>
              </a:rPr>
              <a:t>M&amp;S Capability, Investment and Maturity</a:t>
            </a:r>
            <a:endParaRPr lang="en-CA" altLang="en-US" sz="3600" b="1">
              <a:solidFill>
                <a:schemeClr val="tx1"/>
              </a:solidFill>
              <a:latin typeface="Times New Roman" panose="02020603050405020304" pitchFamily="18" charset="0"/>
            </a:endParaRPr>
          </a:p>
        </p:txBody>
      </p:sp>
      <p:sp>
        <p:nvSpPr>
          <p:cNvPr id="59412" name="Arc 21">
            <a:extLst>
              <a:ext uri="{FF2B5EF4-FFF2-40B4-BE49-F238E27FC236}">
                <a16:creationId xmlns:a16="http://schemas.microsoft.com/office/drawing/2014/main" id="{B3CDFA6D-EB7A-61C9-30D5-3A8C1702AC8B}"/>
              </a:ext>
            </a:extLst>
          </p:cNvPr>
          <p:cNvSpPr>
            <a:spLocks/>
          </p:cNvSpPr>
          <p:nvPr/>
        </p:nvSpPr>
        <p:spPr bwMode="auto">
          <a:xfrm rot="-5400000">
            <a:off x="3854451" y="3573273"/>
            <a:ext cx="1455737" cy="1973262"/>
          </a:xfrm>
          <a:custGeom>
            <a:avLst/>
            <a:gdLst>
              <a:gd name="T0" fmla="*/ 0 w 21600"/>
              <a:gd name="T1" fmla="*/ 0 h 21600"/>
              <a:gd name="T2" fmla="*/ 1455737 w 21600"/>
              <a:gd name="T3" fmla="*/ 1973262 h 21600"/>
              <a:gd name="T4" fmla="*/ 0 w 21600"/>
              <a:gd name="T5" fmla="*/ 197326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type="triangle" w="med" len="med"/>
          </a:ln>
          <a:extLst>
            <a:ext uri="{909E8E84-426E-40DD-AFC4-6F175D3DCCD1}">
              <a14:hiddenFill xmlns:a14="http://schemas.microsoft.com/office/drawing/2010/main">
                <a:solidFill>
                  <a:srgbClr val="BBE0E3"/>
                </a:solidFill>
              </a14:hiddenFill>
            </a:ext>
          </a:extLst>
        </p:spPr>
        <p:txBody>
          <a:bodyPr anchor="ctr"/>
          <a:lstStyle/>
          <a:p>
            <a:endParaRPr lang="en-CA" sz="1800"/>
          </a:p>
        </p:txBody>
      </p:sp>
      <p:sp>
        <p:nvSpPr>
          <p:cNvPr id="59413" name="Arc 22">
            <a:extLst>
              <a:ext uri="{FF2B5EF4-FFF2-40B4-BE49-F238E27FC236}">
                <a16:creationId xmlns:a16="http://schemas.microsoft.com/office/drawing/2014/main" id="{1C826330-6FD9-FAC5-5C5E-EA6AA3420297}"/>
              </a:ext>
            </a:extLst>
          </p:cNvPr>
          <p:cNvSpPr>
            <a:spLocks/>
          </p:cNvSpPr>
          <p:nvPr/>
        </p:nvSpPr>
        <p:spPr bwMode="auto">
          <a:xfrm rot="-5400000">
            <a:off x="5790407" y="2159604"/>
            <a:ext cx="996950" cy="2503487"/>
          </a:xfrm>
          <a:custGeom>
            <a:avLst/>
            <a:gdLst>
              <a:gd name="T0" fmla="*/ 0 w 21600"/>
              <a:gd name="T1" fmla="*/ 0 h 21600"/>
              <a:gd name="T2" fmla="*/ 996950 w 21600"/>
              <a:gd name="T3" fmla="*/ 2503487 h 21600"/>
              <a:gd name="T4" fmla="*/ 0 w 21600"/>
              <a:gd name="T5" fmla="*/ 250348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type="triangle" w="med" len="med"/>
          </a:ln>
          <a:extLst>
            <a:ext uri="{909E8E84-426E-40DD-AFC4-6F175D3DCCD1}">
              <a14:hiddenFill xmlns:a14="http://schemas.microsoft.com/office/drawing/2010/main">
                <a:solidFill>
                  <a:srgbClr val="BBE0E3"/>
                </a:solidFill>
              </a14:hiddenFill>
            </a:ext>
          </a:extLst>
        </p:spPr>
        <p:txBody>
          <a:bodyPr anchor="ctr"/>
          <a:lstStyle/>
          <a:p>
            <a:endParaRPr lang="en-CA" sz="1800"/>
          </a:p>
        </p:txBody>
      </p:sp>
      <p:sp>
        <p:nvSpPr>
          <p:cNvPr id="59414" name="Arc 23">
            <a:extLst>
              <a:ext uri="{FF2B5EF4-FFF2-40B4-BE49-F238E27FC236}">
                <a16:creationId xmlns:a16="http://schemas.microsoft.com/office/drawing/2014/main" id="{B00B3B56-F596-A5FF-B191-4EEB4CA9C70C}"/>
              </a:ext>
            </a:extLst>
          </p:cNvPr>
          <p:cNvSpPr>
            <a:spLocks/>
          </p:cNvSpPr>
          <p:nvPr/>
        </p:nvSpPr>
        <p:spPr bwMode="auto">
          <a:xfrm rot="-5400000">
            <a:off x="7459663" y="1241235"/>
            <a:ext cx="920750" cy="2578100"/>
          </a:xfrm>
          <a:custGeom>
            <a:avLst/>
            <a:gdLst>
              <a:gd name="T0" fmla="*/ 0 w 21600"/>
              <a:gd name="T1" fmla="*/ 0 h 21600"/>
              <a:gd name="T2" fmla="*/ 920750 w 21600"/>
              <a:gd name="T3" fmla="*/ 2578100 h 21600"/>
              <a:gd name="T4" fmla="*/ 0 w 21600"/>
              <a:gd name="T5" fmla="*/ 25781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type="triangle" w="med" len="med"/>
          </a:ln>
          <a:extLst>
            <a:ext uri="{909E8E84-426E-40DD-AFC4-6F175D3DCCD1}">
              <a14:hiddenFill xmlns:a14="http://schemas.microsoft.com/office/drawing/2010/main">
                <a:solidFill>
                  <a:srgbClr val="BBE0E3"/>
                </a:solidFill>
              </a14:hiddenFill>
            </a:ext>
          </a:extLst>
        </p:spPr>
        <p:txBody>
          <a:bodyPr anchor="ctr"/>
          <a:lstStyle/>
          <a:p>
            <a:endParaRPr lang="en-CA" sz="1800"/>
          </a:p>
        </p:txBody>
      </p:sp>
      <p:sp>
        <p:nvSpPr>
          <p:cNvPr id="59415" name="Text Box 24">
            <a:extLst>
              <a:ext uri="{FF2B5EF4-FFF2-40B4-BE49-F238E27FC236}">
                <a16:creationId xmlns:a16="http://schemas.microsoft.com/office/drawing/2014/main" id="{B36940B1-B581-C35E-0BC7-C63212E6539B}"/>
              </a:ext>
            </a:extLst>
          </p:cNvPr>
          <p:cNvSpPr txBox="1">
            <a:spLocks noChangeArrowheads="1"/>
          </p:cNvSpPr>
          <p:nvPr/>
        </p:nvSpPr>
        <p:spPr bwMode="auto">
          <a:xfrm>
            <a:off x="5568951" y="3066860"/>
            <a:ext cx="1971675" cy="3683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8638" tIns="39319" rIns="78638" bIns="39319"/>
          <a:lstStyle>
            <a:lvl1pPr eaLnBrk="0" hangingPunct="0">
              <a:defRPr sz="4000">
                <a:solidFill>
                  <a:schemeClr val="tx2"/>
                </a:solidFill>
                <a:latin typeface="Arial" panose="020B0604020202020204" pitchFamily="34" charset="0"/>
              </a:defRPr>
            </a:lvl1pPr>
            <a:lvl2pPr marL="742950" indent="-285750" eaLnBrk="0" hangingPunct="0">
              <a:defRPr sz="4000">
                <a:solidFill>
                  <a:schemeClr val="tx2"/>
                </a:solidFill>
                <a:latin typeface="Arial" panose="020B0604020202020204" pitchFamily="34" charset="0"/>
              </a:defRPr>
            </a:lvl2pPr>
            <a:lvl3pPr marL="1143000" indent="-228600" eaLnBrk="0" hangingPunct="0">
              <a:defRPr sz="4000">
                <a:solidFill>
                  <a:schemeClr val="tx2"/>
                </a:solidFill>
                <a:latin typeface="Arial" panose="020B0604020202020204" pitchFamily="34" charset="0"/>
              </a:defRPr>
            </a:lvl3pPr>
            <a:lvl4pPr marL="1600200" indent="-228600" eaLnBrk="0" hangingPunct="0">
              <a:defRPr sz="4000">
                <a:solidFill>
                  <a:schemeClr val="tx2"/>
                </a:solidFill>
                <a:latin typeface="Arial" panose="020B0604020202020204" pitchFamily="34" charset="0"/>
              </a:defRPr>
            </a:lvl4pPr>
            <a:lvl5pPr marL="2057400" indent="-228600" eaLnBrk="0" hangingPunct="0">
              <a:defRPr sz="4000">
                <a:solidFill>
                  <a:schemeClr val="tx2"/>
                </a:solidFill>
                <a:latin typeface="Arial" panose="020B0604020202020204" pitchFamily="34" charset="0"/>
              </a:defRPr>
            </a:lvl5pPr>
            <a:lvl6pPr marL="2514600" indent="-228600" algn="ctr" eaLnBrk="0" fontAlgn="base" hangingPunct="0">
              <a:spcBef>
                <a:spcPct val="0"/>
              </a:spcBef>
              <a:spcAft>
                <a:spcPct val="0"/>
              </a:spcAft>
              <a:defRPr sz="4000">
                <a:solidFill>
                  <a:schemeClr val="tx2"/>
                </a:solidFill>
                <a:latin typeface="Arial" panose="020B0604020202020204" pitchFamily="34" charset="0"/>
              </a:defRPr>
            </a:lvl6pPr>
            <a:lvl7pPr marL="2971800" indent="-228600" algn="ctr" eaLnBrk="0" fontAlgn="base" hangingPunct="0">
              <a:spcBef>
                <a:spcPct val="0"/>
              </a:spcBef>
              <a:spcAft>
                <a:spcPct val="0"/>
              </a:spcAft>
              <a:defRPr sz="4000">
                <a:solidFill>
                  <a:schemeClr val="tx2"/>
                </a:solidFill>
                <a:latin typeface="Arial" panose="020B0604020202020204" pitchFamily="34" charset="0"/>
              </a:defRPr>
            </a:lvl7pPr>
            <a:lvl8pPr marL="3429000" indent="-228600" algn="ctr" eaLnBrk="0" fontAlgn="base" hangingPunct="0">
              <a:spcBef>
                <a:spcPct val="0"/>
              </a:spcBef>
              <a:spcAft>
                <a:spcPct val="0"/>
              </a:spcAft>
              <a:defRPr sz="4000">
                <a:solidFill>
                  <a:schemeClr val="tx2"/>
                </a:solidFill>
                <a:latin typeface="Arial" panose="020B0604020202020204" pitchFamily="34" charset="0"/>
              </a:defRPr>
            </a:lvl8pPr>
            <a:lvl9pPr marL="3886200" indent="-228600" algn="ctr" eaLnBrk="0" fontAlgn="base" hangingPunct="0">
              <a:spcBef>
                <a:spcPct val="0"/>
              </a:spcBef>
              <a:spcAft>
                <a:spcPct val="0"/>
              </a:spcAft>
              <a:defRPr sz="4000">
                <a:solidFill>
                  <a:schemeClr val="tx2"/>
                </a:solidFill>
                <a:latin typeface="Arial" panose="020B0604020202020204" pitchFamily="34" charset="0"/>
              </a:defRPr>
            </a:lvl9pPr>
          </a:lstStyle>
          <a:p>
            <a:pPr eaLnBrk="1" hangingPunct="1"/>
            <a:endParaRPr lang="en-US" altLang="en-US" sz="3600">
              <a:solidFill>
                <a:schemeClr val="tx1"/>
              </a:solidFill>
              <a:latin typeface="Times New Roman" panose="02020603050405020304" pitchFamily="18" charset="0"/>
            </a:endParaRPr>
          </a:p>
        </p:txBody>
      </p:sp>
      <p:sp>
        <p:nvSpPr>
          <p:cNvPr id="59416" name="Text Box 25">
            <a:extLst>
              <a:ext uri="{FF2B5EF4-FFF2-40B4-BE49-F238E27FC236}">
                <a16:creationId xmlns:a16="http://schemas.microsoft.com/office/drawing/2014/main" id="{B43F1313-4628-42C6-C0BF-E6471D600342}"/>
              </a:ext>
            </a:extLst>
          </p:cNvPr>
          <p:cNvSpPr txBox="1">
            <a:spLocks noChangeArrowheads="1"/>
          </p:cNvSpPr>
          <p:nvPr/>
        </p:nvSpPr>
        <p:spPr bwMode="auto">
          <a:xfrm>
            <a:off x="5749925" y="857060"/>
            <a:ext cx="1517650" cy="13398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8638" tIns="39319" rIns="78638" bIns="39319"/>
          <a:lstStyle>
            <a:lvl1pPr eaLnBrk="0" hangingPunct="0">
              <a:defRPr sz="4000">
                <a:solidFill>
                  <a:schemeClr val="tx2"/>
                </a:solidFill>
                <a:latin typeface="Arial" panose="020B0604020202020204" pitchFamily="34" charset="0"/>
              </a:defRPr>
            </a:lvl1pPr>
            <a:lvl2pPr marL="742950" indent="-285750" eaLnBrk="0" hangingPunct="0">
              <a:defRPr sz="4000">
                <a:solidFill>
                  <a:schemeClr val="tx2"/>
                </a:solidFill>
                <a:latin typeface="Arial" panose="020B0604020202020204" pitchFamily="34" charset="0"/>
              </a:defRPr>
            </a:lvl2pPr>
            <a:lvl3pPr marL="1143000" indent="-228600" eaLnBrk="0" hangingPunct="0">
              <a:defRPr sz="4000">
                <a:solidFill>
                  <a:schemeClr val="tx2"/>
                </a:solidFill>
                <a:latin typeface="Arial" panose="020B0604020202020204" pitchFamily="34" charset="0"/>
              </a:defRPr>
            </a:lvl3pPr>
            <a:lvl4pPr marL="1600200" indent="-228600" eaLnBrk="0" hangingPunct="0">
              <a:defRPr sz="4000">
                <a:solidFill>
                  <a:schemeClr val="tx2"/>
                </a:solidFill>
                <a:latin typeface="Arial" panose="020B0604020202020204" pitchFamily="34" charset="0"/>
              </a:defRPr>
            </a:lvl4pPr>
            <a:lvl5pPr marL="2057400" indent="-228600" eaLnBrk="0" hangingPunct="0">
              <a:defRPr sz="4000">
                <a:solidFill>
                  <a:schemeClr val="tx2"/>
                </a:solidFill>
                <a:latin typeface="Arial" panose="020B0604020202020204" pitchFamily="34" charset="0"/>
              </a:defRPr>
            </a:lvl5pPr>
            <a:lvl6pPr marL="2514600" indent="-228600" algn="ctr" eaLnBrk="0" fontAlgn="base" hangingPunct="0">
              <a:spcBef>
                <a:spcPct val="0"/>
              </a:spcBef>
              <a:spcAft>
                <a:spcPct val="0"/>
              </a:spcAft>
              <a:defRPr sz="4000">
                <a:solidFill>
                  <a:schemeClr val="tx2"/>
                </a:solidFill>
                <a:latin typeface="Arial" panose="020B0604020202020204" pitchFamily="34" charset="0"/>
              </a:defRPr>
            </a:lvl6pPr>
            <a:lvl7pPr marL="2971800" indent="-228600" algn="ctr" eaLnBrk="0" fontAlgn="base" hangingPunct="0">
              <a:spcBef>
                <a:spcPct val="0"/>
              </a:spcBef>
              <a:spcAft>
                <a:spcPct val="0"/>
              </a:spcAft>
              <a:defRPr sz="4000">
                <a:solidFill>
                  <a:schemeClr val="tx2"/>
                </a:solidFill>
                <a:latin typeface="Arial" panose="020B0604020202020204" pitchFamily="34" charset="0"/>
              </a:defRPr>
            </a:lvl7pPr>
            <a:lvl8pPr marL="3429000" indent="-228600" algn="ctr" eaLnBrk="0" fontAlgn="base" hangingPunct="0">
              <a:spcBef>
                <a:spcPct val="0"/>
              </a:spcBef>
              <a:spcAft>
                <a:spcPct val="0"/>
              </a:spcAft>
              <a:defRPr sz="4000">
                <a:solidFill>
                  <a:schemeClr val="tx2"/>
                </a:solidFill>
                <a:latin typeface="Arial" panose="020B0604020202020204" pitchFamily="34" charset="0"/>
              </a:defRPr>
            </a:lvl8pPr>
            <a:lvl9pPr marL="3886200" indent="-228600" algn="ctr" eaLnBrk="0" fontAlgn="base" hangingPunct="0">
              <a:spcBef>
                <a:spcPct val="0"/>
              </a:spcBef>
              <a:spcAft>
                <a:spcPct val="0"/>
              </a:spcAft>
              <a:defRPr sz="4000">
                <a:solidFill>
                  <a:schemeClr val="tx2"/>
                </a:solidFill>
                <a:latin typeface="Arial" panose="020B0604020202020204" pitchFamily="34" charset="0"/>
              </a:defRPr>
            </a:lvl9pPr>
          </a:lstStyle>
          <a:p>
            <a:pPr eaLnBrk="1" hangingPunct="1"/>
            <a:endParaRPr lang="en-CA" altLang="ja-JP" sz="1200" b="1" dirty="0">
              <a:solidFill>
                <a:srgbClr val="000000"/>
              </a:solidFill>
              <a:ea typeface="MS Mincho" panose="02020609040205080304" pitchFamily="49" charset="-128"/>
            </a:endParaRPr>
          </a:p>
          <a:p>
            <a:pPr eaLnBrk="1" hangingPunct="1">
              <a:lnSpc>
                <a:spcPct val="85000"/>
              </a:lnSpc>
            </a:pPr>
            <a:r>
              <a:rPr lang="en-CA" altLang="ja-JP" sz="1400" b="1" dirty="0">
                <a:solidFill>
                  <a:srgbClr val="000000"/>
                </a:solidFill>
                <a:ea typeface="MS Mincho" panose="02020609040205080304" pitchFamily="49" charset="-128"/>
              </a:rPr>
              <a:t>Detailed needs and requirements analysis.</a:t>
            </a:r>
          </a:p>
          <a:p>
            <a:pPr eaLnBrk="1" hangingPunct="1">
              <a:lnSpc>
                <a:spcPct val="85000"/>
              </a:lnSpc>
            </a:pPr>
            <a:r>
              <a:rPr lang="en-CA" altLang="ja-JP" sz="1400" b="1" dirty="0">
                <a:solidFill>
                  <a:srgbClr val="000000"/>
                </a:solidFill>
                <a:ea typeface="MS Mincho" panose="02020609040205080304" pitchFamily="49" charset="-128"/>
              </a:rPr>
              <a:t>Technology development </a:t>
            </a:r>
            <a:endParaRPr lang="en-CA" altLang="en-US" sz="1400" b="1" dirty="0">
              <a:solidFill>
                <a:schemeClr val="tx1"/>
              </a:solidFill>
              <a:latin typeface="Times New Roman" panose="02020603050405020304" pitchFamily="18" charset="0"/>
            </a:endParaRPr>
          </a:p>
        </p:txBody>
      </p:sp>
      <p:sp>
        <p:nvSpPr>
          <p:cNvPr id="59417" name="Text Box 26">
            <a:extLst>
              <a:ext uri="{FF2B5EF4-FFF2-40B4-BE49-F238E27FC236}">
                <a16:creationId xmlns:a16="http://schemas.microsoft.com/office/drawing/2014/main" id="{EAD90774-9E64-6EFD-5384-EB861B6C53C2}"/>
              </a:ext>
            </a:extLst>
          </p:cNvPr>
          <p:cNvSpPr txBox="1">
            <a:spLocks noChangeArrowheads="1"/>
          </p:cNvSpPr>
          <p:nvPr/>
        </p:nvSpPr>
        <p:spPr bwMode="auto">
          <a:xfrm>
            <a:off x="7489826" y="2836673"/>
            <a:ext cx="1719263" cy="235267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8638" tIns="39319" rIns="78638" bIns="39319"/>
          <a:lstStyle>
            <a:lvl1pPr eaLnBrk="0" hangingPunct="0">
              <a:defRPr sz="4000">
                <a:solidFill>
                  <a:schemeClr val="tx2"/>
                </a:solidFill>
                <a:latin typeface="Arial" panose="020B0604020202020204" pitchFamily="34" charset="0"/>
              </a:defRPr>
            </a:lvl1pPr>
            <a:lvl2pPr marL="742950" indent="-285750" eaLnBrk="0" hangingPunct="0">
              <a:defRPr sz="4000">
                <a:solidFill>
                  <a:schemeClr val="tx2"/>
                </a:solidFill>
                <a:latin typeface="Arial" panose="020B0604020202020204" pitchFamily="34" charset="0"/>
              </a:defRPr>
            </a:lvl2pPr>
            <a:lvl3pPr marL="1143000" indent="-228600" eaLnBrk="0" hangingPunct="0">
              <a:defRPr sz="4000">
                <a:solidFill>
                  <a:schemeClr val="tx2"/>
                </a:solidFill>
                <a:latin typeface="Arial" panose="020B0604020202020204" pitchFamily="34" charset="0"/>
              </a:defRPr>
            </a:lvl3pPr>
            <a:lvl4pPr marL="1600200" indent="-228600" eaLnBrk="0" hangingPunct="0">
              <a:defRPr sz="4000">
                <a:solidFill>
                  <a:schemeClr val="tx2"/>
                </a:solidFill>
                <a:latin typeface="Arial" panose="020B0604020202020204" pitchFamily="34" charset="0"/>
              </a:defRPr>
            </a:lvl4pPr>
            <a:lvl5pPr marL="2057400" indent="-228600" eaLnBrk="0" hangingPunct="0">
              <a:defRPr sz="4000">
                <a:solidFill>
                  <a:schemeClr val="tx2"/>
                </a:solidFill>
                <a:latin typeface="Arial" panose="020B0604020202020204" pitchFamily="34" charset="0"/>
              </a:defRPr>
            </a:lvl5pPr>
            <a:lvl6pPr marL="2514600" indent="-228600" algn="ctr" eaLnBrk="0" fontAlgn="base" hangingPunct="0">
              <a:spcBef>
                <a:spcPct val="0"/>
              </a:spcBef>
              <a:spcAft>
                <a:spcPct val="0"/>
              </a:spcAft>
              <a:defRPr sz="4000">
                <a:solidFill>
                  <a:schemeClr val="tx2"/>
                </a:solidFill>
                <a:latin typeface="Arial" panose="020B0604020202020204" pitchFamily="34" charset="0"/>
              </a:defRPr>
            </a:lvl6pPr>
            <a:lvl7pPr marL="2971800" indent="-228600" algn="ctr" eaLnBrk="0" fontAlgn="base" hangingPunct="0">
              <a:spcBef>
                <a:spcPct val="0"/>
              </a:spcBef>
              <a:spcAft>
                <a:spcPct val="0"/>
              </a:spcAft>
              <a:defRPr sz="4000">
                <a:solidFill>
                  <a:schemeClr val="tx2"/>
                </a:solidFill>
                <a:latin typeface="Arial" panose="020B0604020202020204" pitchFamily="34" charset="0"/>
              </a:defRPr>
            </a:lvl7pPr>
            <a:lvl8pPr marL="3429000" indent="-228600" algn="ctr" eaLnBrk="0" fontAlgn="base" hangingPunct="0">
              <a:spcBef>
                <a:spcPct val="0"/>
              </a:spcBef>
              <a:spcAft>
                <a:spcPct val="0"/>
              </a:spcAft>
              <a:defRPr sz="4000">
                <a:solidFill>
                  <a:schemeClr val="tx2"/>
                </a:solidFill>
                <a:latin typeface="Arial" panose="020B0604020202020204" pitchFamily="34" charset="0"/>
              </a:defRPr>
            </a:lvl8pPr>
            <a:lvl9pPr marL="3886200" indent="-228600" algn="ctr" eaLnBrk="0" fontAlgn="base" hangingPunct="0">
              <a:spcBef>
                <a:spcPct val="0"/>
              </a:spcBef>
              <a:spcAft>
                <a:spcPct val="0"/>
              </a:spcAft>
              <a:defRPr sz="4000">
                <a:solidFill>
                  <a:schemeClr val="tx2"/>
                </a:solidFill>
                <a:latin typeface="Arial" panose="020B0604020202020204" pitchFamily="34" charset="0"/>
              </a:defRPr>
            </a:lvl9pPr>
          </a:lstStyle>
          <a:p>
            <a:pPr eaLnBrk="1" hangingPunct="1"/>
            <a:r>
              <a:rPr lang="en-CA" altLang="ja-JP" sz="1200" b="1">
                <a:solidFill>
                  <a:srgbClr val="FF0000"/>
                </a:solidFill>
                <a:ea typeface="MS Mincho" panose="02020609040205080304" pitchFamily="49" charset="-128"/>
              </a:rPr>
              <a:t>Institutionalized M&amp;S capabilities</a:t>
            </a:r>
            <a:r>
              <a:rPr lang="en-CA" altLang="ja-JP" sz="1000">
                <a:solidFill>
                  <a:srgbClr val="000000"/>
                </a:solidFill>
                <a:ea typeface="MS Mincho" panose="02020609040205080304" pitchFamily="49" charset="-128"/>
              </a:rPr>
              <a:t> as integral DND/CAF enablers.</a:t>
            </a:r>
          </a:p>
          <a:p>
            <a:pPr eaLnBrk="1" hangingPunct="1"/>
            <a:r>
              <a:rPr lang="en-CA" altLang="ja-JP" sz="1000">
                <a:solidFill>
                  <a:srgbClr val="000000"/>
                </a:solidFill>
                <a:ea typeface="MS Mincho" panose="02020609040205080304" pitchFamily="49" charset="-128"/>
              </a:rPr>
              <a:t>Continued R&amp;D into M&amp;S.</a:t>
            </a:r>
          </a:p>
          <a:p>
            <a:pPr eaLnBrk="1" hangingPunct="1"/>
            <a:r>
              <a:rPr lang="en-CA" altLang="ja-JP" sz="1000">
                <a:solidFill>
                  <a:srgbClr val="000000"/>
                </a:solidFill>
                <a:ea typeface="MS Mincho" panose="02020609040205080304" pitchFamily="49" charset="-128"/>
              </a:rPr>
              <a:t>Maturing M&amp;S workforce.</a:t>
            </a:r>
          </a:p>
          <a:p>
            <a:pPr eaLnBrk="1" hangingPunct="1"/>
            <a:r>
              <a:rPr lang="en-CA" altLang="ja-JP" sz="1000">
                <a:solidFill>
                  <a:srgbClr val="000000"/>
                </a:solidFill>
                <a:ea typeface="MS Mincho" panose="02020609040205080304" pitchFamily="49" charset="-128"/>
              </a:rPr>
              <a:t>Agile M&amp;S Capabilities.</a:t>
            </a:r>
            <a:endParaRPr lang="en-CA" altLang="en-US" sz="4000">
              <a:solidFill>
                <a:schemeClr val="tx1"/>
              </a:solidFill>
              <a:latin typeface="Times New Roman" panose="02020603050405020304" pitchFamily="18" charset="0"/>
            </a:endParaRPr>
          </a:p>
        </p:txBody>
      </p:sp>
      <p:sp>
        <p:nvSpPr>
          <p:cNvPr id="59418" name="Text Box 27">
            <a:extLst>
              <a:ext uri="{FF2B5EF4-FFF2-40B4-BE49-F238E27FC236}">
                <a16:creationId xmlns:a16="http://schemas.microsoft.com/office/drawing/2014/main" id="{48D708CA-A53C-D582-6675-81B7B0D02E11}"/>
              </a:ext>
            </a:extLst>
          </p:cNvPr>
          <p:cNvSpPr txBox="1">
            <a:spLocks noChangeArrowheads="1"/>
          </p:cNvSpPr>
          <p:nvPr/>
        </p:nvSpPr>
        <p:spPr bwMode="auto">
          <a:xfrm>
            <a:off x="5568951" y="3373248"/>
            <a:ext cx="1971675" cy="154781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8638" tIns="39319" rIns="78638" bIns="39319"/>
          <a:lstStyle>
            <a:lvl1pPr eaLnBrk="0" hangingPunct="0">
              <a:defRPr sz="4000">
                <a:solidFill>
                  <a:schemeClr val="tx2"/>
                </a:solidFill>
                <a:latin typeface="Arial" panose="020B0604020202020204" pitchFamily="34" charset="0"/>
              </a:defRPr>
            </a:lvl1pPr>
            <a:lvl2pPr marL="742950" indent="-285750" eaLnBrk="0" hangingPunct="0">
              <a:defRPr sz="4000">
                <a:solidFill>
                  <a:schemeClr val="tx2"/>
                </a:solidFill>
                <a:latin typeface="Arial" panose="020B0604020202020204" pitchFamily="34" charset="0"/>
              </a:defRPr>
            </a:lvl2pPr>
            <a:lvl3pPr marL="1143000" indent="-228600" eaLnBrk="0" hangingPunct="0">
              <a:defRPr sz="4000">
                <a:solidFill>
                  <a:schemeClr val="tx2"/>
                </a:solidFill>
                <a:latin typeface="Arial" panose="020B0604020202020204" pitchFamily="34" charset="0"/>
              </a:defRPr>
            </a:lvl3pPr>
            <a:lvl4pPr marL="1600200" indent="-228600" eaLnBrk="0" hangingPunct="0">
              <a:defRPr sz="4000">
                <a:solidFill>
                  <a:schemeClr val="tx2"/>
                </a:solidFill>
                <a:latin typeface="Arial" panose="020B0604020202020204" pitchFamily="34" charset="0"/>
              </a:defRPr>
            </a:lvl4pPr>
            <a:lvl5pPr marL="2057400" indent="-228600" eaLnBrk="0" hangingPunct="0">
              <a:defRPr sz="4000">
                <a:solidFill>
                  <a:schemeClr val="tx2"/>
                </a:solidFill>
                <a:latin typeface="Arial" panose="020B0604020202020204" pitchFamily="34" charset="0"/>
              </a:defRPr>
            </a:lvl5pPr>
            <a:lvl6pPr marL="2514600" indent="-228600" algn="ctr" eaLnBrk="0" fontAlgn="base" hangingPunct="0">
              <a:spcBef>
                <a:spcPct val="0"/>
              </a:spcBef>
              <a:spcAft>
                <a:spcPct val="0"/>
              </a:spcAft>
              <a:defRPr sz="4000">
                <a:solidFill>
                  <a:schemeClr val="tx2"/>
                </a:solidFill>
                <a:latin typeface="Arial" panose="020B0604020202020204" pitchFamily="34" charset="0"/>
              </a:defRPr>
            </a:lvl6pPr>
            <a:lvl7pPr marL="2971800" indent="-228600" algn="ctr" eaLnBrk="0" fontAlgn="base" hangingPunct="0">
              <a:spcBef>
                <a:spcPct val="0"/>
              </a:spcBef>
              <a:spcAft>
                <a:spcPct val="0"/>
              </a:spcAft>
              <a:defRPr sz="4000">
                <a:solidFill>
                  <a:schemeClr val="tx2"/>
                </a:solidFill>
                <a:latin typeface="Arial" panose="020B0604020202020204" pitchFamily="34" charset="0"/>
              </a:defRPr>
            </a:lvl7pPr>
            <a:lvl8pPr marL="3429000" indent="-228600" algn="ctr" eaLnBrk="0" fontAlgn="base" hangingPunct="0">
              <a:spcBef>
                <a:spcPct val="0"/>
              </a:spcBef>
              <a:spcAft>
                <a:spcPct val="0"/>
              </a:spcAft>
              <a:defRPr sz="4000">
                <a:solidFill>
                  <a:schemeClr val="tx2"/>
                </a:solidFill>
                <a:latin typeface="Arial" panose="020B0604020202020204" pitchFamily="34" charset="0"/>
              </a:defRPr>
            </a:lvl8pPr>
            <a:lvl9pPr marL="3886200" indent="-228600" algn="ctr" eaLnBrk="0" fontAlgn="base" hangingPunct="0">
              <a:spcBef>
                <a:spcPct val="0"/>
              </a:spcBef>
              <a:spcAft>
                <a:spcPct val="0"/>
              </a:spcAft>
              <a:defRPr sz="4000">
                <a:solidFill>
                  <a:schemeClr val="tx2"/>
                </a:solidFill>
                <a:latin typeface="Arial" panose="020B0604020202020204" pitchFamily="34" charset="0"/>
              </a:defRPr>
            </a:lvl9pPr>
          </a:lstStyle>
          <a:p>
            <a:pPr eaLnBrk="1" hangingPunct="1"/>
            <a:r>
              <a:rPr lang="en-CA" altLang="ja-JP" sz="1000" dirty="0">
                <a:solidFill>
                  <a:srgbClr val="000000"/>
                </a:solidFill>
                <a:ea typeface="MS Mincho" panose="02020609040205080304" pitchFamily="49" charset="-128"/>
              </a:rPr>
              <a:t>Institutionalize the new Governance Structure.</a:t>
            </a:r>
          </a:p>
          <a:p>
            <a:pPr eaLnBrk="1" hangingPunct="1"/>
            <a:r>
              <a:rPr lang="en-CA" altLang="ja-JP" sz="1000" dirty="0">
                <a:solidFill>
                  <a:srgbClr val="000000"/>
                </a:solidFill>
                <a:ea typeface="MS Mincho" panose="02020609040205080304" pitchFamily="49" charset="-128"/>
              </a:rPr>
              <a:t>Incrementally </a:t>
            </a:r>
            <a:r>
              <a:rPr lang="en-CA" altLang="ja-JP" sz="1200" b="1" dirty="0">
                <a:solidFill>
                  <a:srgbClr val="FF0000"/>
                </a:solidFill>
                <a:ea typeface="MS Mincho" panose="02020609040205080304" pitchFamily="49" charset="-128"/>
              </a:rPr>
              <a:t>invest in the Core Synthetic Environment.</a:t>
            </a:r>
          </a:p>
          <a:p>
            <a:pPr eaLnBrk="1" hangingPunct="1"/>
            <a:r>
              <a:rPr lang="en-CA" altLang="ja-JP" sz="1000" dirty="0">
                <a:solidFill>
                  <a:srgbClr val="000000"/>
                </a:solidFill>
                <a:ea typeface="MS Mincho" panose="02020609040205080304" pitchFamily="49" charset="-128"/>
              </a:rPr>
              <a:t>Integrate the delivery of M&amp;S.</a:t>
            </a:r>
          </a:p>
          <a:p>
            <a:pPr eaLnBrk="1" hangingPunct="1"/>
            <a:r>
              <a:rPr lang="en-CA" altLang="ja-JP" sz="1200" b="1" dirty="0">
                <a:solidFill>
                  <a:srgbClr val="FF0000"/>
                </a:solidFill>
                <a:ea typeface="MS Mincho" panose="02020609040205080304" pitchFamily="49" charset="-128"/>
              </a:rPr>
              <a:t>Grow the M&amp;S workforce.</a:t>
            </a:r>
            <a:endParaRPr lang="en-CA" altLang="en-US" sz="4400" b="1" dirty="0">
              <a:solidFill>
                <a:srgbClr val="FF0000"/>
              </a:solidFill>
              <a:latin typeface="Times New Roman" panose="02020603050405020304" pitchFamily="18" charset="0"/>
            </a:endParaRPr>
          </a:p>
        </p:txBody>
      </p:sp>
      <p:sp>
        <p:nvSpPr>
          <p:cNvPr id="59419" name="Text Box 28">
            <a:extLst>
              <a:ext uri="{FF2B5EF4-FFF2-40B4-BE49-F238E27FC236}">
                <a16:creationId xmlns:a16="http://schemas.microsoft.com/office/drawing/2014/main" id="{E48BC6F4-2273-2CE5-C2B5-DE4A473ABEFC}"/>
              </a:ext>
            </a:extLst>
          </p:cNvPr>
          <p:cNvSpPr txBox="1">
            <a:spLocks noChangeArrowheads="1"/>
          </p:cNvSpPr>
          <p:nvPr/>
        </p:nvSpPr>
        <p:spPr bwMode="auto">
          <a:xfrm>
            <a:off x="3810000" y="3986023"/>
            <a:ext cx="1758950" cy="133667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8638" tIns="39319" rIns="78638" bIns="39319"/>
          <a:lstStyle>
            <a:lvl1pPr eaLnBrk="0" hangingPunct="0">
              <a:defRPr sz="4000">
                <a:solidFill>
                  <a:schemeClr val="tx2"/>
                </a:solidFill>
                <a:latin typeface="Arial" panose="020B0604020202020204" pitchFamily="34" charset="0"/>
              </a:defRPr>
            </a:lvl1pPr>
            <a:lvl2pPr marL="742950" indent="-285750" eaLnBrk="0" hangingPunct="0">
              <a:defRPr sz="4000">
                <a:solidFill>
                  <a:schemeClr val="tx2"/>
                </a:solidFill>
                <a:latin typeface="Arial" panose="020B0604020202020204" pitchFamily="34" charset="0"/>
              </a:defRPr>
            </a:lvl2pPr>
            <a:lvl3pPr marL="1143000" indent="-228600" eaLnBrk="0" hangingPunct="0">
              <a:defRPr sz="4000">
                <a:solidFill>
                  <a:schemeClr val="tx2"/>
                </a:solidFill>
                <a:latin typeface="Arial" panose="020B0604020202020204" pitchFamily="34" charset="0"/>
              </a:defRPr>
            </a:lvl3pPr>
            <a:lvl4pPr marL="1600200" indent="-228600" eaLnBrk="0" hangingPunct="0">
              <a:defRPr sz="4000">
                <a:solidFill>
                  <a:schemeClr val="tx2"/>
                </a:solidFill>
                <a:latin typeface="Arial" panose="020B0604020202020204" pitchFamily="34" charset="0"/>
              </a:defRPr>
            </a:lvl4pPr>
            <a:lvl5pPr marL="2057400" indent="-228600" eaLnBrk="0" hangingPunct="0">
              <a:defRPr sz="4000">
                <a:solidFill>
                  <a:schemeClr val="tx2"/>
                </a:solidFill>
                <a:latin typeface="Arial" panose="020B0604020202020204" pitchFamily="34" charset="0"/>
              </a:defRPr>
            </a:lvl5pPr>
            <a:lvl6pPr marL="2514600" indent="-228600" algn="ctr" eaLnBrk="0" fontAlgn="base" hangingPunct="0">
              <a:spcBef>
                <a:spcPct val="0"/>
              </a:spcBef>
              <a:spcAft>
                <a:spcPct val="0"/>
              </a:spcAft>
              <a:defRPr sz="4000">
                <a:solidFill>
                  <a:schemeClr val="tx2"/>
                </a:solidFill>
                <a:latin typeface="Arial" panose="020B0604020202020204" pitchFamily="34" charset="0"/>
              </a:defRPr>
            </a:lvl6pPr>
            <a:lvl7pPr marL="2971800" indent="-228600" algn="ctr" eaLnBrk="0" fontAlgn="base" hangingPunct="0">
              <a:spcBef>
                <a:spcPct val="0"/>
              </a:spcBef>
              <a:spcAft>
                <a:spcPct val="0"/>
              </a:spcAft>
              <a:defRPr sz="4000">
                <a:solidFill>
                  <a:schemeClr val="tx2"/>
                </a:solidFill>
                <a:latin typeface="Arial" panose="020B0604020202020204" pitchFamily="34" charset="0"/>
              </a:defRPr>
            </a:lvl7pPr>
            <a:lvl8pPr marL="3429000" indent="-228600" algn="ctr" eaLnBrk="0" fontAlgn="base" hangingPunct="0">
              <a:spcBef>
                <a:spcPct val="0"/>
              </a:spcBef>
              <a:spcAft>
                <a:spcPct val="0"/>
              </a:spcAft>
              <a:defRPr sz="4000">
                <a:solidFill>
                  <a:schemeClr val="tx2"/>
                </a:solidFill>
                <a:latin typeface="Arial" panose="020B0604020202020204" pitchFamily="34" charset="0"/>
              </a:defRPr>
            </a:lvl8pPr>
            <a:lvl9pPr marL="3886200" indent="-228600" algn="ctr" eaLnBrk="0" fontAlgn="base" hangingPunct="0">
              <a:spcBef>
                <a:spcPct val="0"/>
              </a:spcBef>
              <a:spcAft>
                <a:spcPct val="0"/>
              </a:spcAft>
              <a:defRPr sz="4000">
                <a:solidFill>
                  <a:schemeClr val="tx2"/>
                </a:solidFill>
                <a:latin typeface="Arial" panose="020B0604020202020204" pitchFamily="34" charset="0"/>
              </a:defRPr>
            </a:lvl9pPr>
          </a:lstStyle>
          <a:p>
            <a:pPr eaLnBrk="1" hangingPunct="1"/>
            <a:r>
              <a:rPr lang="en-CA" altLang="ja-JP" sz="800">
                <a:solidFill>
                  <a:schemeClr val="tx1"/>
                </a:solidFill>
                <a:ea typeface="MS Mincho" panose="02020609040205080304" pitchFamily="49" charset="-128"/>
              </a:rPr>
              <a:t>Enable the Capstone M&amp;S Strategy &amp;</a:t>
            </a:r>
            <a:r>
              <a:rPr lang="en-CA" altLang="ja-JP" sz="1200" b="1">
                <a:solidFill>
                  <a:srgbClr val="FF0000"/>
                </a:solidFill>
                <a:ea typeface="MS Mincho" panose="02020609040205080304" pitchFamily="49" charset="-128"/>
              </a:rPr>
              <a:t> Institutionalize M&amp;S Req’ts thru Developing &amp; Implementing the Keystone M&amp;S Roadmap </a:t>
            </a:r>
            <a:endParaRPr lang="en-CA" altLang="en-US" sz="1200" b="1">
              <a:solidFill>
                <a:srgbClr val="FF0000"/>
              </a:solidFill>
              <a:latin typeface="Times New Roman" panose="02020603050405020304" pitchFamily="18" charset="0"/>
            </a:endParaRPr>
          </a:p>
        </p:txBody>
      </p:sp>
      <p:sp>
        <p:nvSpPr>
          <p:cNvPr id="59420" name="Text Box 29">
            <a:extLst>
              <a:ext uri="{FF2B5EF4-FFF2-40B4-BE49-F238E27FC236}">
                <a16:creationId xmlns:a16="http://schemas.microsoft.com/office/drawing/2014/main" id="{02D24162-FDC4-BD45-84E4-FBFD785990FB}"/>
              </a:ext>
            </a:extLst>
          </p:cNvPr>
          <p:cNvSpPr txBox="1">
            <a:spLocks noChangeArrowheads="1"/>
          </p:cNvSpPr>
          <p:nvPr/>
        </p:nvSpPr>
        <p:spPr bwMode="auto">
          <a:xfrm>
            <a:off x="7459663" y="857060"/>
            <a:ext cx="1744662" cy="13398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78638" tIns="39319" rIns="78638" bIns="39319"/>
          <a:lstStyle>
            <a:lvl1pPr eaLnBrk="0" hangingPunct="0">
              <a:defRPr sz="4000">
                <a:solidFill>
                  <a:schemeClr val="tx2"/>
                </a:solidFill>
                <a:latin typeface="Arial" panose="020B0604020202020204" pitchFamily="34" charset="0"/>
              </a:defRPr>
            </a:lvl1pPr>
            <a:lvl2pPr marL="742950" indent="-285750" eaLnBrk="0" hangingPunct="0">
              <a:defRPr sz="4000">
                <a:solidFill>
                  <a:schemeClr val="tx2"/>
                </a:solidFill>
                <a:latin typeface="Arial" panose="020B0604020202020204" pitchFamily="34" charset="0"/>
              </a:defRPr>
            </a:lvl2pPr>
            <a:lvl3pPr marL="1143000" indent="-228600" eaLnBrk="0" hangingPunct="0">
              <a:defRPr sz="4000">
                <a:solidFill>
                  <a:schemeClr val="tx2"/>
                </a:solidFill>
                <a:latin typeface="Arial" panose="020B0604020202020204" pitchFamily="34" charset="0"/>
              </a:defRPr>
            </a:lvl3pPr>
            <a:lvl4pPr marL="1600200" indent="-228600" eaLnBrk="0" hangingPunct="0">
              <a:defRPr sz="4000">
                <a:solidFill>
                  <a:schemeClr val="tx2"/>
                </a:solidFill>
                <a:latin typeface="Arial" panose="020B0604020202020204" pitchFamily="34" charset="0"/>
              </a:defRPr>
            </a:lvl4pPr>
            <a:lvl5pPr marL="2057400" indent="-228600" eaLnBrk="0" hangingPunct="0">
              <a:defRPr sz="4000">
                <a:solidFill>
                  <a:schemeClr val="tx2"/>
                </a:solidFill>
                <a:latin typeface="Arial" panose="020B0604020202020204" pitchFamily="34" charset="0"/>
              </a:defRPr>
            </a:lvl5pPr>
            <a:lvl6pPr marL="2514600" indent="-228600" algn="ctr" eaLnBrk="0" fontAlgn="base" hangingPunct="0">
              <a:spcBef>
                <a:spcPct val="0"/>
              </a:spcBef>
              <a:spcAft>
                <a:spcPct val="0"/>
              </a:spcAft>
              <a:defRPr sz="4000">
                <a:solidFill>
                  <a:schemeClr val="tx2"/>
                </a:solidFill>
                <a:latin typeface="Arial" panose="020B0604020202020204" pitchFamily="34" charset="0"/>
              </a:defRPr>
            </a:lvl6pPr>
            <a:lvl7pPr marL="2971800" indent="-228600" algn="ctr" eaLnBrk="0" fontAlgn="base" hangingPunct="0">
              <a:spcBef>
                <a:spcPct val="0"/>
              </a:spcBef>
              <a:spcAft>
                <a:spcPct val="0"/>
              </a:spcAft>
              <a:defRPr sz="4000">
                <a:solidFill>
                  <a:schemeClr val="tx2"/>
                </a:solidFill>
                <a:latin typeface="Arial" panose="020B0604020202020204" pitchFamily="34" charset="0"/>
              </a:defRPr>
            </a:lvl7pPr>
            <a:lvl8pPr marL="3429000" indent="-228600" algn="ctr" eaLnBrk="0" fontAlgn="base" hangingPunct="0">
              <a:spcBef>
                <a:spcPct val="0"/>
              </a:spcBef>
              <a:spcAft>
                <a:spcPct val="0"/>
              </a:spcAft>
              <a:defRPr sz="4000">
                <a:solidFill>
                  <a:schemeClr val="tx2"/>
                </a:solidFill>
                <a:latin typeface="Arial" panose="020B0604020202020204" pitchFamily="34" charset="0"/>
              </a:defRPr>
            </a:lvl8pPr>
            <a:lvl9pPr marL="3886200" indent="-228600" algn="ctr" eaLnBrk="0" fontAlgn="base" hangingPunct="0">
              <a:spcBef>
                <a:spcPct val="0"/>
              </a:spcBef>
              <a:spcAft>
                <a:spcPct val="0"/>
              </a:spcAft>
              <a:defRPr sz="4000">
                <a:solidFill>
                  <a:schemeClr val="tx2"/>
                </a:solidFill>
                <a:latin typeface="Arial" panose="020B0604020202020204" pitchFamily="34" charset="0"/>
              </a:defRPr>
            </a:lvl9pPr>
          </a:lstStyle>
          <a:p>
            <a:pPr eaLnBrk="1" hangingPunct="1"/>
            <a:endParaRPr lang="en-CA" altLang="ja-JP" sz="1200" b="1">
              <a:solidFill>
                <a:srgbClr val="000000"/>
              </a:solidFill>
              <a:ea typeface="MS Mincho" panose="02020609040205080304" pitchFamily="49" charset="-128"/>
            </a:endParaRPr>
          </a:p>
          <a:p>
            <a:pPr eaLnBrk="1" hangingPunct="1"/>
            <a:r>
              <a:rPr lang="en-CA" altLang="ja-JP" sz="1400" b="1">
                <a:solidFill>
                  <a:srgbClr val="000000"/>
                </a:solidFill>
                <a:ea typeface="MS Mincho" panose="02020609040205080304" pitchFamily="49" charset="-128"/>
              </a:rPr>
              <a:t>Initial acquisition and implementation activities complete.</a:t>
            </a:r>
          </a:p>
          <a:p>
            <a:pPr eaLnBrk="1" hangingPunct="1"/>
            <a:r>
              <a:rPr lang="en-CA" altLang="ja-JP" sz="1400" b="1">
                <a:solidFill>
                  <a:srgbClr val="000000"/>
                </a:solidFill>
                <a:ea typeface="MS Mincho" panose="02020609040205080304" pitchFamily="49" charset="-128"/>
              </a:rPr>
              <a:t>Majority of capabilities provided  </a:t>
            </a:r>
            <a:endParaRPr lang="en-CA" altLang="en-US" sz="1400" b="1">
              <a:solidFill>
                <a:schemeClr val="tx1"/>
              </a:solidFill>
              <a:latin typeface="Times New Roman" panose="02020603050405020304" pitchFamily="18" charset="0"/>
            </a:endParaRPr>
          </a:p>
        </p:txBody>
      </p:sp>
      <p:sp>
        <p:nvSpPr>
          <p:cNvPr id="2" name="Rectangle 3">
            <a:extLst>
              <a:ext uri="{FF2B5EF4-FFF2-40B4-BE49-F238E27FC236}">
                <a16:creationId xmlns:a16="http://schemas.microsoft.com/office/drawing/2014/main" id="{DED96314-645B-A9EF-D3A1-C2131ADA5C4F}"/>
              </a:ext>
            </a:extLst>
          </p:cNvPr>
          <p:cNvSpPr>
            <a:spLocks noChangeArrowheads="1"/>
          </p:cNvSpPr>
          <p:nvPr/>
        </p:nvSpPr>
        <p:spPr bwMode="auto">
          <a:xfrm>
            <a:off x="190118" y="1081520"/>
            <a:ext cx="269779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2"/>
                </a:solidFill>
                <a:latin typeface="Arial" panose="020B0604020202020204" pitchFamily="34" charset="0"/>
              </a:defRPr>
            </a:lvl1pPr>
            <a:lvl2pPr marL="742950" indent="-285750" eaLnBrk="0" hangingPunct="0">
              <a:defRPr sz="4000">
                <a:solidFill>
                  <a:schemeClr val="tx2"/>
                </a:solidFill>
                <a:latin typeface="Arial" panose="020B0604020202020204" pitchFamily="34" charset="0"/>
              </a:defRPr>
            </a:lvl2pPr>
            <a:lvl3pPr marL="1143000" indent="-228600" eaLnBrk="0" hangingPunct="0">
              <a:defRPr sz="4000">
                <a:solidFill>
                  <a:schemeClr val="tx2"/>
                </a:solidFill>
                <a:latin typeface="Arial" panose="020B0604020202020204" pitchFamily="34" charset="0"/>
              </a:defRPr>
            </a:lvl3pPr>
            <a:lvl4pPr marL="1600200" indent="-228600" eaLnBrk="0" hangingPunct="0">
              <a:defRPr sz="4000">
                <a:solidFill>
                  <a:schemeClr val="tx2"/>
                </a:solidFill>
                <a:latin typeface="Arial" panose="020B0604020202020204" pitchFamily="34" charset="0"/>
              </a:defRPr>
            </a:lvl4pPr>
            <a:lvl5pPr marL="2057400" indent="-228600" eaLnBrk="0" hangingPunct="0">
              <a:defRPr sz="4000">
                <a:solidFill>
                  <a:schemeClr val="tx2"/>
                </a:solidFill>
                <a:latin typeface="Arial" panose="020B0604020202020204" pitchFamily="34" charset="0"/>
              </a:defRPr>
            </a:lvl5pPr>
            <a:lvl6pPr marL="2514600" indent="-228600" algn="ctr" eaLnBrk="0" fontAlgn="base" hangingPunct="0">
              <a:spcBef>
                <a:spcPct val="0"/>
              </a:spcBef>
              <a:spcAft>
                <a:spcPct val="0"/>
              </a:spcAft>
              <a:defRPr sz="4000">
                <a:solidFill>
                  <a:schemeClr val="tx2"/>
                </a:solidFill>
                <a:latin typeface="Arial" panose="020B0604020202020204" pitchFamily="34" charset="0"/>
              </a:defRPr>
            </a:lvl6pPr>
            <a:lvl7pPr marL="2971800" indent="-228600" algn="ctr" eaLnBrk="0" fontAlgn="base" hangingPunct="0">
              <a:spcBef>
                <a:spcPct val="0"/>
              </a:spcBef>
              <a:spcAft>
                <a:spcPct val="0"/>
              </a:spcAft>
              <a:defRPr sz="4000">
                <a:solidFill>
                  <a:schemeClr val="tx2"/>
                </a:solidFill>
                <a:latin typeface="Arial" panose="020B0604020202020204" pitchFamily="34" charset="0"/>
              </a:defRPr>
            </a:lvl7pPr>
            <a:lvl8pPr marL="3429000" indent="-228600" algn="ctr" eaLnBrk="0" fontAlgn="base" hangingPunct="0">
              <a:spcBef>
                <a:spcPct val="0"/>
              </a:spcBef>
              <a:spcAft>
                <a:spcPct val="0"/>
              </a:spcAft>
              <a:defRPr sz="4000">
                <a:solidFill>
                  <a:schemeClr val="tx2"/>
                </a:solidFill>
                <a:latin typeface="Arial" panose="020B0604020202020204" pitchFamily="34" charset="0"/>
              </a:defRPr>
            </a:lvl8pPr>
            <a:lvl9pPr marL="3886200" indent="-228600" algn="ctr" eaLnBrk="0" fontAlgn="base" hangingPunct="0">
              <a:spcBef>
                <a:spcPct val="0"/>
              </a:spcBef>
              <a:spcAft>
                <a:spcPct val="0"/>
              </a:spcAft>
              <a:defRPr sz="4000">
                <a:solidFill>
                  <a:schemeClr val="tx2"/>
                </a:solidFill>
                <a:latin typeface="Arial" panose="020B0604020202020204" pitchFamily="34" charset="0"/>
              </a:defRPr>
            </a:lvl9pPr>
          </a:lstStyle>
          <a:p>
            <a:pPr eaLnBrk="1" hangingPunct="1">
              <a:lnSpc>
                <a:spcPct val="90000"/>
              </a:lnSpc>
            </a:pPr>
            <a:r>
              <a:rPr lang="en-CA" altLang="en-US" sz="2800" b="1" dirty="0">
                <a:solidFill>
                  <a:schemeClr val="tx1"/>
                </a:solidFill>
                <a:latin typeface="+mj-lt"/>
              </a:rPr>
              <a:t>DND/CAF</a:t>
            </a:r>
          </a:p>
          <a:p>
            <a:pPr eaLnBrk="1" hangingPunct="1">
              <a:lnSpc>
                <a:spcPct val="90000"/>
              </a:lnSpc>
            </a:pPr>
            <a:r>
              <a:rPr lang="en-CA" altLang="en-US" sz="2800" b="1" dirty="0">
                <a:solidFill>
                  <a:schemeClr val="tx1"/>
                </a:solidFill>
                <a:latin typeface="+mj-lt"/>
              </a:rPr>
              <a:t>M&amp;S Roadmap</a:t>
            </a:r>
            <a:endParaRPr lang="en-US" altLang="en-US" sz="2800" b="1" dirty="0">
              <a:solidFill>
                <a:schemeClr val="tx1"/>
              </a:solidFill>
              <a:latin typeface="+mj-lt"/>
            </a:endParaRPr>
          </a:p>
        </p:txBody>
      </p:sp>
      <p:sp>
        <p:nvSpPr>
          <p:cNvPr id="3" name="TextBox 2">
            <a:extLst>
              <a:ext uri="{FF2B5EF4-FFF2-40B4-BE49-F238E27FC236}">
                <a16:creationId xmlns:a16="http://schemas.microsoft.com/office/drawing/2014/main" id="{E0A2584D-DB44-DC46-0797-2DCFEF333E08}"/>
              </a:ext>
            </a:extLst>
          </p:cNvPr>
          <p:cNvSpPr txBox="1"/>
          <p:nvPr/>
        </p:nvSpPr>
        <p:spPr>
          <a:xfrm>
            <a:off x="11744960" y="6488668"/>
            <a:ext cx="447040" cy="369332"/>
          </a:xfrm>
          <a:prstGeom prst="rect">
            <a:avLst/>
          </a:prstGeom>
          <a:noFill/>
        </p:spPr>
        <p:txBody>
          <a:bodyPr wrap="square" rtlCol="0">
            <a:spAutoFit/>
          </a:bodyPr>
          <a:lstStyle/>
          <a:p>
            <a:fld id="{9421DC0D-10D3-46E8-A2BF-AEF9B5ECDA2E}" type="slidenum">
              <a:rPr lang="en-CA" smtClean="0"/>
              <a:t>9</a:t>
            </a:fld>
            <a:endParaRPr lang="en-CA" dirty="0"/>
          </a:p>
        </p:txBody>
      </p:sp>
    </p:spTree>
    <p:extLst>
      <p:ext uri="{BB962C8B-B14F-4D97-AF65-F5344CB8AC3E}">
        <p14:creationId xmlns:p14="http://schemas.microsoft.com/office/powerpoint/2010/main" val="2590470141"/>
      </p:ext>
    </p:extLst>
  </p:cSld>
  <p:clrMapOvr>
    <a:masterClrMapping/>
  </p:clrMapOvr>
  <p:transition/>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CA" sz="4000" b="0"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CA" sz="4000" b="0" i="0" u="none" strike="noStrike" cap="none" normalizeH="0" baseline="0" smtClean="0">
            <a:ln>
              <a:noFill/>
            </a:ln>
            <a:solidFill>
              <a:schemeClr val="tx2"/>
            </a:solidFill>
            <a:effectLst/>
            <a:latin typeface="Arial" pitchFamily="34" charset="0"/>
          </a:defRPr>
        </a:defPPr>
      </a:lstStyle>
    </a:lnDef>
    <a:txDef>
      <a:spPr/>
      <a:bodyPr/>
      <a:lstStyle>
        <a:defPPr algn="ctr">
          <a:defRPr sz="1400" dirty="0" smtClean="0">
            <a:latin typeface="Times New Roman" panose="02020603050405020304" pitchFamily="18" charset="0"/>
            <a:cs typeface="Times New Roman" panose="02020603050405020304" pitchFamily="18" charset="0"/>
          </a:defRPr>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CA" sz="4000" b="0"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CA" sz="4000" b="0" i="0" u="none" strike="noStrike" cap="none" normalizeH="0" baseline="0" smtClean="0">
            <a:ln>
              <a:noFill/>
            </a:ln>
            <a:solidFill>
              <a:schemeClr val="tx2"/>
            </a:solidFill>
            <a:effectLst/>
            <a:latin typeface="Arial" pitchFamily="34" charset="0"/>
          </a:defRPr>
        </a:defPPr>
      </a:lstStyle>
    </a:lnDef>
    <a:txDef>
      <a:spPr/>
      <a:bodyPr/>
      <a:lstStyle>
        <a:defPPr algn="ctr">
          <a:defRPr sz="1400" dirty="0" smtClean="0">
            <a:latin typeface="Times New Roman" panose="02020603050405020304" pitchFamily="18" charset="0"/>
            <a:cs typeface="Times New Roman" panose="02020603050405020304" pitchFamily="18" charset="0"/>
          </a:defRPr>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CA" sz="4000" b="0"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CA" sz="4000" b="0" i="0" u="none" strike="noStrike" cap="none" normalizeH="0" baseline="0" smtClean="0">
            <a:ln>
              <a:noFill/>
            </a:ln>
            <a:solidFill>
              <a:schemeClr val="tx2"/>
            </a:solidFill>
            <a:effectLst/>
            <a:latin typeface="Arial" pitchFamily="34" charset="0"/>
          </a:defRPr>
        </a:defPPr>
      </a:lstStyle>
    </a:lnDef>
    <a:txDef>
      <a:spPr/>
      <a:bodyPr/>
      <a:lstStyle>
        <a:defPPr algn="ctr">
          <a:defRPr sz="1400" dirty="0" smtClean="0">
            <a:latin typeface="Times New Roman" panose="02020603050405020304" pitchFamily="18" charset="0"/>
            <a:cs typeface="Times New Roman" panose="02020603050405020304" pitchFamily="18" charset="0"/>
          </a:defRPr>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ADM(DRDC) Internal Slide Design 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a80e326-3e28-4f3c-97d9-0297403def2e">
      <Terms xmlns="http://schemas.microsoft.com/office/infopath/2007/PartnerControls"/>
    </lcf76f155ced4ddcb4097134ff3c332f>
    <MigrationWizIdPermissions xmlns="3a80e326-3e28-4f3c-97d9-0297403def2e" xsi:nil="true"/>
    <MigrationWizIdSecurityGroups xmlns="3a80e326-3e28-4f3c-97d9-0297403def2e" xsi:nil="true"/>
    <MigrationWizIdPermissionLevels xmlns="3a80e326-3e28-4f3c-97d9-0297403def2e" xsi:nil="true"/>
    <MigrationWizIdDocumentLibraryPermissions xmlns="3a80e326-3e28-4f3c-97d9-0297403def2e" xsi:nil="true"/>
    <MigrationWizId xmlns="3a80e326-3e28-4f3c-97d9-0297403def2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ND Document" ma:contentTypeID="0x010100010C2ADD635BB5409CEF3A212D7D66C8003F5D33A9265F9A47B729E9E9000DC19C" ma:contentTypeVersion="31" ma:contentTypeDescription="This Content Type applies the default UIC, Unit Name and Parent Org to all documents in the site." ma:contentTypeScope="" ma:versionID="5550ec9e7943e4a15232b089f2f48dd1">
  <xsd:schema xmlns:xsd="http://www.w3.org/2001/XMLSchema" xmlns:xs="http://www.w3.org/2001/XMLSchema" xmlns:p="http://schemas.microsoft.com/office/2006/metadata/properties" xmlns:ns1="http://schemas.microsoft.com/sharepoint/v3" xmlns:ns2="4e4e7067-1b66-4815-83c0-e5717f015141" xmlns:ns3="2fe4c56d-a818-4136-885b-e2a1cea61148" xmlns:ns4="034b1103-8b82-48af-9185-5aef386fbac0" xmlns:ns5="http://schemas.microsoft.com/sharepoint/v4" targetNamespace="http://schemas.microsoft.com/office/2006/metadata/properties" ma:root="true" ma:fieldsID="758f04d84346807bc90af656105974ef" ns1:_="" ns2:_="" ns3:_="" ns4:_="" ns5:_="">
    <xsd:import namespace="http://schemas.microsoft.com/sharepoint/v3"/>
    <xsd:import namespace="4e4e7067-1b66-4815-83c0-e5717f015141"/>
    <xsd:import namespace="2fe4c56d-a818-4136-885b-e2a1cea61148"/>
    <xsd:import namespace="034b1103-8b82-48af-9185-5aef386fbac0"/>
    <xsd:import namespace="http://schemas.microsoft.com/sharepoint/v4"/>
    <xsd:element name="properties">
      <xsd:complexType>
        <xsd:sequence>
          <xsd:element name="documentManagement">
            <xsd:complexType>
              <xsd:all>
                <xsd:element ref="ns2:UIC"/>
                <xsd:element ref="ns2:Unit_x0020_Name"/>
                <xsd:element ref="ns2:Parent_Org"/>
                <xsd:element ref="ns3:_dlc_DocId" minOccurs="0"/>
                <xsd:element ref="ns3:_dlc_DocIdUrl" minOccurs="0"/>
                <xsd:element ref="ns3:_dlc_DocIdPersistId" minOccurs="0"/>
                <xsd:element ref="ns2:Function" minOccurs="0"/>
                <xsd:element ref="ns1:DocumentSetDescription" minOccurs="0"/>
                <xsd:element ref="ns4:MediaServiceMetadata" minOccurs="0"/>
                <xsd:element ref="ns4:MediaServiceFastMetadata" minOccurs="0"/>
                <xsd:element ref="ns4:MediaServiceAutoKeyPoints" minOccurs="0"/>
                <xsd:element ref="ns4:MediaServiceKeyPoints" minOccurs="0"/>
                <xsd:element ref="ns3:SharedWithUsers" minOccurs="0"/>
                <xsd:element ref="ns3:SharedWithDetails" minOccurs="0"/>
                <xsd:element ref="ns5:IconOverlay"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lcf76f155ced4ddcb4097134ff3c332f" minOccurs="0"/>
                <xsd:element ref="ns3:TaxCatchAll" minOccurs="0"/>
                <xsd:element ref="ns4:MediaServiceObjectDetectorVersions" minOccurs="0"/>
                <xsd:element ref="ns4:Notes" minOccurs="0"/>
                <xsd:element ref="ns4:URL0" minOccurs="0"/>
                <xsd:element ref="ns4:MediaLengthInSeconds" minOccurs="0"/>
                <xsd:element ref="ns4:MediaServiceSearchPropertie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5" nillable="true" ma:displayName="Description" ma:description="A description of the Document Set"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4e7067-1b66-4815-83c0-e5717f015141" elementFormDefault="qualified">
    <xsd:import namespace="http://schemas.microsoft.com/office/2006/documentManagement/types"/>
    <xsd:import namespace="http://schemas.microsoft.com/office/infopath/2007/PartnerControls"/>
    <xsd:element name="UIC" ma:index="8" ma:displayName="UIC" ma:default="4891" ma:description="UIC" ma:internalName="UIC" ma:readOnly="false">
      <xsd:simpleType>
        <xsd:restriction base="dms:Text">
          <xsd:maxLength value="4"/>
        </xsd:restriction>
      </xsd:simpleType>
    </xsd:element>
    <xsd:element name="Unit_x0020_Name" ma:index="9" ma:displayName="Unit Name" ma:default="CJWC" ma:description="Unit Name" ma:internalName="Unit_x0020_Name" ma:readOnly="false">
      <xsd:simpleType>
        <xsd:restriction base="dms:Text">
          <xsd:maxLength value="255"/>
        </xsd:restriction>
      </xsd:simpleType>
    </xsd:element>
    <xsd:element name="Parent_Org" ma:index="10" ma:displayName="Parent_Org" ma:default="CJOC" ma:format="Dropdown" ma:internalName="Parent_Org" ma:readOnly="false">
      <xsd:simpleType>
        <xsd:restriction base="dms:Choice">
          <xsd:enumeration value="O365_Admin"/>
          <xsd:enumeration value="CJOC"/>
          <xsd:enumeration value="ADM(RS)"/>
          <xsd:enumeration value="ADM(IE)"/>
          <xsd:enumeration value="ADM(Fin)"/>
          <xsd:enumeration value="ADM(S&amp;T)"/>
          <xsd:enumeration value="ADM(DIA)"/>
          <xsd:enumeration value="ADM(HR Civ)"/>
          <xsd:enumeration value="ADM(IM)"/>
          <xsd:enumeration value="ADM(Mat)"/>
          <xsd:enumeration value="ADM(PA)"/>
          <xsd:enumeration value="ADM(POL)"/>
          <xsd:enumeration value="CANSOFCOM"/>
          <xsd:enumeration value="CFINTCOM"/>
          <xsd:enumeration value="CMJ"/>
          <xsd:enumeration value="MPC"/>
          <xsd:enumeration value="Corp Sec"/>
          <xsd:enumeration value="CFHA"/>
          <xsd:enumeration value="JAG"/>
          <xsd:enumeration value="RCAF"/>
          <xsd:enumeration value="RCN"/>
          <xsd:enumeration value="SJS"/>
          <xsd:enumeration value="VCDS"/>
          <xsd:enumeration value="CA"/>
          <xsd:enumeration value="Ombudsman"/>
        </xsd:restriction>
      </xsd:simpleType>
    </xsd:element>
    <xsd:element name="Function" ma:index="14" nillable="true" ma:displayName="Function" ma:format="Dropdown" ma:internalName="Function">
      <xsd:simpleType>
        <xsd:restriction base="dms:Choice">
          <xsd:enumeration value="Acquisitions-Procurement"/>
          <xsd:enumeration value="Travel and Events"/>
          <xsd:enumeration value="Environment"/>
          <xsd:enumeration value="Finances"/>
          <xsd:enumeration value="Human Resources"/>
          <xsd:enumeration value="Information Management"/>
          <xsd:enumeration value="Information Technology"/>
          <xsd:enumeration value="Management and Oversight"/>
          <xsd:enumeration value="Materiel"/>
          <xsd:enumeration value="Military Personnel"/>
          <xsd:enumeration value="Occupational Health and Safety"/>
          <xsd:enumeration value="Public Affairs"/>
          <xsd:enumeration value="Real Property"/>
          <xsd:enumeration value="Ready Forces"/>
          <xsd:enumeration value="Operations"/>
          <xsd:enumeration value="Communications"/>
          <xsd:enumeration value="Legal Services"/>
          <xsd:enumeration value="Future Force Design"/>
          <xsd:enumeration value="Defence Team"/>
          <xsd:enumeration value="Sustainable Bases Information Technology System &amp; Infrastructure"/>
          <xsd:enumeration value="Procurement of Capabilities"/>
        </xsd:restriction>
      </xsd:simpleType>
    </xsd:element>
  </xsd:schema>
  <xsd:schema xmlns:xsd="http://www.w3.org/2001/XMLSchema" xmlns:xs="http://www.w3.org/2001/XMLSchema" xmlns:dms="http://schemas.microsoft.com/office/2006/documentManagement/types" xmlns:pc="http://schemas.microsoft.com/office/infopath/2007/PartnerControls" targetNamespace="2fe4c56d-a818-4136-885b-e2a1cea61148"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30" nillable="true" ma:displayName="Taxonomy Catch All Column" ma:hidden="true" ma:list="{cd96bc00-5ad6-4409-938d-25058ed40f65}" ma:internalName="TaxCatchAll" ma:showField="CatchAllData" ma:web="2fe4c56d-a818-4136-885b-e2a1cea6114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34b1103-8b82-48af-9185-5aef386fbac0"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AutoTags" ma:index="23" nillable="true" ma:displayName="Tags" ma:internalName="MediaServiceAutoTags"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ServiceDateTaken" ma:index="27" nillable="true" ma:displayName="MediaServiceDateTaken" ma:hidden="true" ma:internalName="MediaServiceDateTaken" ma:readOnly="true">
      <xsd:simpleType>
        <xsd:restriction base="dms:Text"/>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def6f2b6-e1f4-452e-8a28-a5369d3fc39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Notes" ma:index="32" nillable="true" ma:displayName="Notes" ma:format="Dropdown" ma:internalName="Notes">
      <xsd:simpleType>
        <xsd:restriction base="dms:Choice">
          <xsd:enumeration value="Current"/>
          <xsd:enumeration value="Out of date"/>
          <xsd:enumeration value="To be replaced"/>
        </xsd:restriction>
      </xsd:simpleType>
    </xsd:element>
    <xsd:element name="URL0" ma:index="33" nillable="true" ma:displayName="URL" ma:format="Hyperlink" ma:internalName="URL0">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34" nillable="true" ma:displayName="MediaLengthInSeconds" ma:hidden="true" ma:internalName="MediaLengthInSeconds" ma:readOnly="true">
      <xsd:simpleType>
        <xsd:restriction base="dms:Unknown"/>
      </xsd:simpleType>
    </xsd:element>
    <xsd:element name="MediaServiceSearchProperties" ma:index="35" nillable="true" ma:displayName="MediaServiceSearchProperties" ma:hidden="true" ma:internalName="MediaServiceSearchProperties" ma:readOnly="true">
      <xsd:simpleType>
        <xsd:restriction base="dms:Note"/>
      </xsd:simpleType>
    </xsd:element>
    <xsd:element name="MediaServiceLocation" ma:index="3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cument" ma:contentTypeID="0x0101009A6FD4A8D28FF242BC21ABC1BB1D4C0F" ma:contentTypeVersion="20" ma:contentTypeDescription="Create a new document." ma:contentTypeScope="" ma:versionID="5e4981074f2799ec1ce2b6b321dfe349">
  <xsd:schema xmlns:xsd="http://www.w3.org/2001/XMLSchema" xmlns:xs="http://www.w3.org/2001/XMLSchema" xmlns:p="http://schemas.microsoft.com/office/2006/metadata/properties" xmlns:ns2="3a80e326-3e28-4f3c-97d9-0297403def2e" xmlns:ns3="579ac595-23ca-449e-a766-93421715d93c" targetNamespace="http://schemas.microsoft.com/office/2006/metadata/properties" ma:root="true" ma:fieldsID="581409db1d84475121a86581021381cc" ns2:_="" ns3:_="">
    <xsd:import namespace="3a80e326-3e28-4f3c-97d9-0297403def2e"/>
    <xsd:import namespace="579ac595-23ca-449e-a766-93421715d93c"/>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3:SharedWithUsers" minOccurs="0"/>
                <xsd:element ref="ns3:SharedWithDetails" minOccurs="0"/>
                <xsd:element ref="ns2:MediaServiceMetadata" minOccurs="0"/>
                <xsd:element ref="ns2:MediaServiceFastMetadata" minOccurs="0"/>
                <xsd:element ref="ns2:MediaLengthInSeconds"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80e326-3e28-4f3c-97d9-0297403def2e"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3a7adb-b749-4786-9467-ab5e81eca54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9ac595-23ca-449e-a766-93421715d93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F8E1A0-09AE-4844-AB89-7371410AA6AF}">
  <ds:schemaRefs>
    <ds:schemaRef ds:uri="http://schemas.microsoft.com/sharepoint/v3/contenttype/forms"/>
  </ds:schemaRefs>
</ds:datastoreItem>
</file>

<file path=customXml/itemProps2.xml><?xml version="1.0" encoding="utf-8"?>
<ds:datastoreItem xmlns:ds="http://schemas.openxmlformats.org/officeDocument/2006/customXml" ds:itemID="{4B5A4B92-096E-4C84-A784-8E2952526981}">
  <ds:schemaRefs>
    <ds:schemaRef ds:uri="2fe4c56d-a818-4136-885b-e2a1cea61148"/>
    <ds:schemaRef ds:uri="http://www.w3.org/XML/1998/namespace"/>
    <ds:schemaRef ds:uri="http://purl.org/dc/elements/1.1/"/>
    <ds:schemaRef ds:uri="034b1103-8b82-48af-9185-5aef386fbac0"/>
    <ds:schemaRef ds:uri="http://schemas.openxmlformats.org/package/2006/metadata/core-properties"/>
    <ds:schemaRef ds:uri="4e4e7067-1b66-4815-83c0-e5717f015141"/>
    <ds:schemaRef ds:uri="http://schemas.microsoft.com/office/infopath/2007/PartnerControls"/>
    <ds:schemaRef ds:uri="http://schemas.microsoft.com/office/2006/documentManagement/types"/>
    <ds:schemaRef ds:uri="http://purl.org/dc/terms/"/>
    <ds:schemaRef ds:uri="http://purl.org/dc/dcmitype/"/>
    <ds:schemaRef ds:uri="http://schemas.microsoft.com/sharepoint/v4"/>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3C32FAED-17D9-4664-99A3-31789E2E491D}">
  <ds:schemaRefs>
    <ds:schemaRef ds:uri="034b1103-8b82-48af-9185-5aef386fbac0"/>
    <ds:schemaRef ds:uri="2fe4c56d-a818-4136-885b-e2a1cea61148"/>
    <ds:schemaRef ds:uri="4e4e7067-1b66-4815-83c0-e5717f0151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4"/>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84B05962-BDF1-4A44-8676-A3943C75B43C}"/>
</file>

<file path=docProps/app.xml><?xml version="1.0" encoding="utf-8"?>
<Properties xmlns="http://schemas.openxmlformats.org/officeDocument/2006/extended-properties" xmlns:vt="http://schemas.openxmlformats.org/officeDocument/2006/docPropsVTypes">
  <Template>office theme</Template>
  <TotalTime>517</TotalTime>
  <Words>1282</Words>
  <Application>Microsoft Office PowerPoint</Application>
  <PresentationFormat>Widescreen</PresentationFormat>
  <Paragraphs>222</Paragraphs>
  <Slides>17</Slides>
  <Notes>14</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17</vt:i4>
      </vt:variant>
    </vt:vector>
  </HeadingPairs>
  <TitlesOfParts>
    <vt:vector size="36" baseType="lpstr">
      <vt:lpstr>MS Mincho</vt:lpstr>
      <vt:lpstr>Aptos</vt:lpstr>
      <vt:lpstr>Arial</vt:lpstr>
      <vt:lpstr>Arial Narrow</vt:lpstr>
      <vt:lpstr>Calibri</vt:lpstr>
      <vt:lpstr>Courier New</vt:lpstr>
      <vt:lpstr>Times New Roman</vt:lpstr>
      <vt:lpstr>Wingdings</vt:lpstr>
      <vt:lpstr>3_Office Theme</vt:lpstr>
      <vt:lpstr>1_Default Design</vt:lpstr>
      <vt:lpstr>2_Default Design</vt:lpstr>
      <vt:lpstr>3_Default Design</vt:lpstr>
      <vt:lpstr>ADM(DRDC) Internal Slide Design 1</vt:lpstr>
      <vt:lpstr>4_Office Theme</vt:lpstr>
      <vt:lpstr>5_Office Theme</vt:lpstr>
      <vt:lpstr>2_Office Theme</vt:lpstr>
      <vt:lpstr>6_Office Theme</vt:lpstr>
      <vt:lpstr>8_Office Theme</vt:lpstr>
      <vt:lpstr>10_Office Theme</vt:lpstr>
      <vt:lpstr>DND/CAF Modelling and Simulation Coordination Office (MSCO) Canadian Joint Warfare Centre (CJWC)  2025 JTLS-GO International Users Conference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Future Op support and Concepts Development</vt:lpstr>
      <vt:lpstr>PowerPoint Presentation</vt:lpstr>
      <vt:lpstr>PowerPoint Presentation</vt:lpstr>
      <vt:lpstr>DND/CAF Modelling and Simulation Coordination Office (MSCO)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2</dc:title>
  <dc:creator/>
  <cp:lastModifiedBy>Gauthier Maj PLYR@CJOC CJWC@Defence365</cp:lastModifiedBy>
  <cp:revision>34</cp:revision>
  <cp:lastPrinted>2025-04-09T12:10:27Z</cp:lastPrinted>
  <dcterms:created xsi:type="dcterms:W3CDTF">2024-09-06T19:08:43Z</dcterms:created>
  <dcterms:modified xsi:type="dcterms:W3CDTF">2025-04-16T05:32:47Z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0x0101009A6FD4A8D28FF242BC21ABC1BB1D4C0F</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_dlc_DocIdItemGuid">
    <vt:lpwstr>3178e2c0-19c0-4be4-be88-7e0d090faefc</vt:lpwstr>
  </property>
  <property fmtid="{D5CDD505-2E9C-101B-9397-08002B2CF9AE}" pid="8" name="MSIP_Label_3e33c1f9-43dd-4e5b-bd09-632e008e075a_Enabled">
    <vt:lpwstr>true</vt:lpwstr>
  </property>
  <property fmtid="{D5CDD505-2E9C-101B-9397-08002B2CF9AE}" pid="9" name="MSIP_Label_3e33c1f9-43dd-4e5b-bd09-632e008e075a_Method">
    <vt:lpwstr>Standard</vt:lpwstr>
  </property>
  <property fmtid="{D5CDD505-2E9C-101B-9397-08002B2CF9AE}" pid="10" name="MSIP_Label_3e33c1f9-43dd-4e5b-bd09-632e008e075a_Name">
    <vt:lpwstr>UNCLASSIFIED INTERNAL</vt:lpwstr>
  </property>
  <property fmtid="{D5CDD505-2E9C-101B-9397-08002B2CF9AE}" pid="11" name="MSIP_Label_3e33c1f9-43dd-4e5b-bd09-632e008e075a_SiteId">
    <vt:lpwstr>325b4494-1587-40d5-bb31-8b660b7f1038</vt:lpwstr>
  </property>
  <property fmtid="{D5CDD505-2E9C-101B-9397-08002B2CF9AE}" pid="12" name="MSIP_Label_3e33c1f9-43dd-4e5b-bd09-632e008e075a_ContentBits">
    <vt:lpwstr>0</vt:lpwstr>
  </property>
  <property fmtid="{D5CDD505-2E9C-101B-9397-08002B2CF9AE}" pid="13" name="MSIP_Label_3e33c1f9-43dd-4e5b-bd09-632e008e075a_ActionId">
    <vt:lpwstr>55d70b52-d032-4510-8b17-4c9d2c2b87c9</vt:lpwstr>
  </property>
  <property fmtid="{D5CDD505-2E9C-101B-9397-08002B2CF9AE}" pid="14" name="MSIP_Label_3e33c1f9-43dd-4e5b-bd09-632e008e075a_SetDate">
    <vt:lpwstr>2024-09-09T15:16:55Z</vt:lpwstr>
  </property>
</Properties>
</file>