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38.jpg" ContentType="image/jpg"/>
  <Override PartName="/ppt/media/image39.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1"/>
  </p:notesMasterIdLst>
  <p:handoutMasterIdLst>
    <p:handoutMasterId r:id="rId32"/>
  </p:handoutMasterIdLst>
  <p:sldIdLst>
    <p:sldId id="369" r:id="rId5"/>
    <p:sldId id="301" r:id="rId6"/>
    <p:sldId id="370" r:id="rId7"/>
    <p:sldId id="312" r:id="rId8"/>
    <p:sldId id="270" r:id="rId9"/>
    <p:sldId id="330" r:id="rId10"/>
    <p:sldId id="371" r:id="rId11"/>
    <p:sldId id="372" r:id="rId12"/>
    <p:sldId id="373" r:id="rId13"/>
    <p:sldId id="374" r:id="rId14"/>
    <p:sldId id="375" r:id="rId15"/>
    <p:sldId id="268" r:id="rId16"/>
    <p:sldId id="299" r:id="rId17"/>
    <p:sldId id="367" r:id="rId18"/>
    <p:sldId id="376" r:id="rId19"/>
    <p:sldId id="377" r:id="rId20"/>
    <p:sldId id="378" r:id="rId21"/>
    <p:sldId id="379" r:id="rId22"/>
    <p:sldId id="380" r:id="rId23"/>
    <p:sldId id="381" r:id="rId24"/>
    <p:sldId id="382" r:id="rId25"/>
    <p:sldId id="383" r:id="rId26"/>
    <p:sldId id="384" r:id="rId27"/>
    <p:sldId id="385" r:id="rId28"/>
    <p:sldId id="278" r:id="rId29"/>
    <p:sldId id="368"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D5ABB26-0587-4C30-8999-92F81FD0307C}">
  <a:tblStyle styleId="{539DC7DE-C913-414B-8FE4-B8EEFB8BD690}" styleName="U.S. Army">
    <a:wholeTbl>
      <a:tcTxStyle>
        <a:fontRef idx="minor"/>
        <a:schemeClr val="tx1"/>
      </a:tcTxStyle>
      <a:tcStyle>
        <a:tcBdr>
          <a:left>
            <a:ln w="12700">
              <a:solidFill>
                <a:schemeClr val="tx1"/>
              </a:solidFill>
            </a:ln>
          </a:left>
          <a:right>
            <a:ln w="12700">
              <a:solidFill>
                <a:schemeClr val="tx1"/>
              </a:solidFill>
            </a:ln>
          </a:right>
          <a:top>
            <a:ln w="12700">
              <a:solidFill>
                <a:schemeClr val="tx1"/>
              </a:solidFill>
            </a:ln>
          </a:top>
          <a:bottom>
            <a:ln w="12700">
              <a:solidFill>
                <a:schemeClr val="tx1"/>
              </a:solidFill>
            </a:ln>
          </a:bottom>
          <a:insideH>
            <a:ln w="12700">
              <a:solidFill>
                <a:schemeClr val="tx1"/>
              </a:solidFill>
            </a:ln>
          </a:insideH>
          <a:insideV>
            <a:ln w="12700">
              <a:solidFill>
                <a:schemeClr val="tx1"/>
              </a:solidFill>
            </a:ln>
          </a:insideV>
        </a:tcBdr>
        <a:fill>
          <a:noFill/>
        </a:fill>
      </a:tcStyle>
    </a:wholeTbl>
    <a:band1H>
      <a:tcStyle>
        <a:tcBdr/>
        <a:fill>
          <a:noFill/>
        </a:fill>
      </a:tcStyle>
    </a:band1H>
    <a:band2H>
      <a:tcTxStyle>
        <a:fontRef idx="minor"/>
        <a:srgbClr val="221F20"/>
      </a:tcTxStyle>
      <a:tcStyle>
        <a:tcBdr/>
        <a:fill>
          <a:solidFill>
            <a:srgbClr val="D5D5D7"/>
          </a:solidFill>
        </a:fill>
      </a:tcStyle>
    </a:band2H>
    <a:band1V>
      <a:tcStyle>
        <a:tcBdr/>
        <a:fill>
          <a:noFill/>
        </a:fill>
      </a:tcStyle>
    </a:band1V>
    <a:band2V>
      <a:tcTxStyle>
        <a:fontRef idx="minor"/>
        <a:srgbClr val="221F20"/>
      </a:tcTxStyle>
      <a:tcStyle>
        <a:tcBdr/>
        <a:fill>
          <a:solidFill>
            <a:srgbClr val="D5D5D7"/>
          </a:solidFill>
        </a:fill>
      </a:tcStyle>
    </a:band2V>
    <a:lastCol>
      <a:tcTxStyle b="on">
        <a:fontRef idx="minor"/>
        <a:schemeClr val="tx1"/>
      </a:tcTxStyle>
      <a:tcStyle>
        <a:tcBdr/>
      </a:tcStyle>
    </a:lastCol>
    <a:firstCol>
      <a:tcTxStyle b="on">
        <a:fontRef idx="minor"/>
        <a:schemeClr val="tx1"/>
      </a:tcTxStyle>
      <a:tcStyle>
        <a:tcBdr/>
      </a:tcStyle>
    </a:firstCol>
    <a:lastRow>
      <a:tcTxStyle b="on">
        <a:fontRef idx="minor"/>
        <a:schemeClr val="tx1"/>
      </a:tcTxStyle>
      <a:tcStyle>
        <a:tcBdr>
          <a:top>
            <a:ln w="25400">
              <a:solidFill>
                <a:schemeClr val="tx1"/>
              </a:solidFill>
            </a:ln>
          </a:top>
        </a:tcBdr>
        <a:fill>
          <a:noFill/>
        </a:fill>
      </a:tcStyle>
    </a:lastRow>
    <a:firstRow>
      <a:tcTxStyle b="on">
        <a:fontRef idx="minor"/>
        <a:schemeClr val="bg2"/>
      </a:tcTxStyle>
      <a:tcStyle>
        <a:tcBdr/>
        <a:fill>
          <a:solidFill>
            <a:schemeClr val="tx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229"/>
  </p:normalViewPr>
  <p:slideViewPr>
    <p:cSldViewPr snapToGrid="0" showGuides="1">
      <p:cViewPr varScale="1">
        <p:scale>
          <a:sx n="109" d="100"/>
          <a:sy n="109" d="100"/>
        </p:scale>
        <p:origin x="672" y="96"/>
      </p:cViewPr>
      <p:guideLst/>
    </p:cSldViewPr>
  </p:slideViewPr>
  <p:notesTextViewPr>
    <p:cViewPr>
      <p:scale>
        <a:sx n="1" d="1"/>
        <a:sy n="1" d="1"/>
      </p:scale>
      <p:origin x="0" y="0"/>
    </p:cViewPr>
  </p:notesTextViewPr>
  <p:sorterViewPr>
    <p:cViewPr>
      <p:scale>
        <a:sx n="1" d="1"/>
        <a:sy n="1" d="1"/>
      </p:scale>
      <p:origin x="0" y="0"/>
    </p:cViewPr>
  </p:sorterViewPr>
  <p:notesViewPr>
    <p:cSldViewPr snapToGrid="0" showGuides="1">
      <p:cViewPr varScale="1">
        <p:scale>
          <a:sx n="82" d="100"/>
          <a:sy n="82" d="100"/>
        </p:scale>
        <p:origin x="3018"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9D5FD40-329B-B51A-B969-25C0FCC874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7B95F99-4EBA-6581-1DE7-75BE3A03AA1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A5FE44-C727-4B44-AC35-D47522042F47}" type="datetimeFigureOut">
              <a:rPr lang="en-US" smtClean="0"/>
              <a:t>4/11/2025</a:t>
            </a:fld>
            <a:endParaRPr lang="en-US"/>
          </a:p>
        </p:txBody>
      </p:sp>
      <p:sp>
        <p:nvSpPr>
          <p:cNvPr id="4" name="Footer Placeholder 3">
            <a:extLst>
              <a:ext uri="{FF2B5EF4-FFF2-40B4-BE49-F238E27FC236}">
                <a16:creationId xmlns:a16="http://schemas.microsoft.com/office/drawing/2014/main" id="{2BD4EE63-BACC-BB25-9D5E-06ED25633D0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F684ACE-71D3-B814-49CB-07A42B382DE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ED381B-BC01-6545-81F8-8797C0846FE1}" type="slidenum">
              <a:rPr lang="en-US" smtClean="0"/>
              <a:t>‹#›</a:t>
            </a:fld>
            <a:endParaRPr lang="en-US"/>
          </a:p>
        </p:txBody>
      </p:sp>
    </p:spTree>
    <p:extLst>
      <p:ext uri="{BB962C8B-B14F-4D97-AF65-F5344CB8AC3E}">
        <p14:creationId xmlns:p14="http://schemas.microsoft.com/office/powerpoint/2010/main" val="125706377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3DACA9-C708-FB41-A6FA-3D94FFC8E73D}" type="datetimeFigureOut">
              <a:rPr lang="en-US" smtClean="0"/>
              <a:t>4/11/2025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65E666-0780-B84F-93A5-9513831C5190}" type="slidenum">
              <a:rPr lang="en-US" smtClean="0"/>
              <a:t>‹#›</a:t>
            </a:fld>
            <a:endParaRPr lang="en-US"/>
          </a:p>
        </p:txBody>
      </p:sp>
    </p:spTree>
    <p:extLst>
      <p:ext uri="{BB962C8B-B14F-4D97-AF65-F5344CB8AC3E}">
        <p14:creationId xmlns:p14="http://schemas.microsoft.com/office/powerpoint/2010/main" val="2893071161"/>
      </p:ext>
    </p:extLst>
  </p:cSld>
  <p:clrMap bg1="lt1" tx1="dk1" bg2="lt2" tx2="dk2" accent1="accent1" accent2="accent2" accent3="accent3" accent4="accent4" accent5="accent5" accent6="accent6" hlink="hlink" folHlink="folHlink"/>
  <p:notesStyle>
    <a:lvl1pPr marL="18288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36576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54864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73152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91440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109728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6pPr>
    <a:lvl7pPr marL="128016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7pPr>
    <a:lvl8pPr marL="146304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8pPr>
    <a:lvl9pPr marL="164592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221F20"/>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BF5EC56-C914-99D1-F0FB-9C73E6A42F1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95123" y="400910"/>
            <a:ext cx="2724682" cy="648988"/>
          </a:xfrm>
          <a:prstGeom prst="rect">
            <a:avLst/>
          </a:prstGeom>
        </p:spPr>
      </p:pic>
      <p:pic>
        <p:nvPicPr>
          <p:cNvPr id="11" name="Graphic 10">
            <a:extLst>
              <a:ext uri="{FF2B5EF4-FFF2-40B4-BE49-F238E27FC236}">
                <a16:creationId xmlns:a16="http://schemas.microsoft.com/office/drawing/2014/main" id="{E5CE40EA-A27A-0E33-0C50-334CD0ECB90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14117" y="414865"/>
            <a:ext cx="1720206" cy="488074"/>
          </a:xfrm>
          <a:prstGeom prst="rect">
            <a:avLst/>
          </a:prstGeom>
        </p:spPr>
      </p:pic>
      <p:grpSp>
        <p:nvGrpSpPr>
          <p:cNvPr id="6" name="Group">
            <a:extLst>
              <a:ext uri="{FF2B5EF4-FFF2-40B4-BE49-F238E27FC236}">
                <a16:creationId xmlns:a16="http://schemas.microsoft.com/office/drawing/2014/main" id="{6F4FA687-F60B-BC3A-D7A8-6F4523AF630C}"/>
              </a:ext>
              <a:ext uri="{C183D7F6-B498-43B3-948B-1728B52AA6E4}">
                <adec:decorative xmlns:adec="http://schemas.microsoft.com/office/drawing/2017/decorative" val="1"/>
              </a:ext>
            </a:extLst>
          </p:cNvPr>
          <p:cNvGrpSpPr/>
          <p:nvPr userDrawn="1"/>
        </p:nvGrpSpPr>
        <p:grpSpPr>
          <a:xfrm>
            <a:off x="548218" y="1974220"/>
            <a:ext cx="8633882" cy="2377440"/>
            <a:chOff x="565848" y="2240280"/>
            <a:chExt cx="8872230" cy="2377440"/>
          </a:xfrm>
        </p:grpSpPr>
        <p:sp>
          <p:nvSpPr>
            <p:cNvPr id="10" name="Rectangle">
              <a:extLst>
                <a:ext uri="{FF2B5EF4-FFF2-40B4-BE49-F238E27FC236}">
                  <a16:creationId xmlns:a16="http://schemas.microsoft.com/office/drawing/2014/main" id="{BF21F3A3-93C1-5149-0930-09CBE88BD32C}"/>
                </a:ext>
                <a:ext uri="{C183D7F6-B498-43B3-948B-1728B52AA6E4}">
                  <adec:decorative xmlns:adec="http://schemas.microsoft.com/office/drawing/2017/decorative" val="1"/>
                </a:ext>
              </a:extLst>
            </p:cNvPr>
            <p:cNvSpPr/>
            <p:nvPr userDrawn="1"/>
          </p:nvSpPr>
          <p:spPr>
            <a:xfrm>
              <a:off x="565848" y="2240280"/>
              <a:ext cx="8872230" cy="2377440"/>
            </a:xfrm>
            <a:prstGeom prst="rect">
              <a:avLst/>
            </a:prstGeom>
            <a:noFill/>
            <a:ln w="19050" cap="flat">
              <a:solidFill>
                <a:srgbClr val="FFCC01"/>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1600"/>
            </a:p>
          </p:txBody>
        </p:sp>
        <p:cxnSp>
          <p:nvCxnSpPr>
            <p:cNvPr id="12" name="Line">
              <a:extLst>
                <a:ext uri="{FF2B5EF4-FFF2-40B4-BE49-F238E27FC236}">
                  <a16:creationId xmlns:a16="http://schemas.microsoft.com/office/drawing/2014/main" id="{7EE4A926-6B61-0880-E206-8C2FB773EAE1}"/>
                </a:ext>
                <a:ext uri="{C183D7F6-B498-43B3-948B-1728B52AA6E4}">
                  <adec:decorative xmlns:adec="http://schemas.microsoft.com/office/drawing/2017/decorative" val="1"/>
                </a:ext>
              </a:extLst>
            </p:cNvPr>
            <p:cNvCxnSpPr>
              <a:cxnSpLocks/>
            </p:cNvCxnSpPr>
            <p:nvPr userDrawn="1"/>
          </p:nvCxnSpPr>
          <p:spPr>
            <a:xfrm>
              <a:off x="565848" y="3931920"/>
              <a:ext cx="8872230" cy="0"/>
            </a:xfrm>
            <a:prstGeom prst="line">
              <a:avLst/>
            </a:prstGeom>
            <a:ln w="19050" cap="flat">
              <a:solidFill>
                <a:srgbClr val="FFCC01"/>
              </a:solidFill>
              <a:miter lim="800000"/>
            </a:ln>
          </p:spPr>
          <p:style>
            <a:lnRef idx="1">
              <a:schemeClr val="accent1"/>
            </a:lnRef>
            <a:fillRef idx="0">
              <a:schemeClr val="accent1"/>
            </a:fillRef>
            <a:effectRef idx="0">
              <a:srgbClr val="000000"/>
            </a:effectRef>
            <a:fontRef idx="minor">
              <a:schemeClr val="lt1"/>
            </a:fontRef>
          </p:style>
        </p:cxnSp>
      </p:grpSp>
      <p:sp>
        <p:nvSpPr>
          <p:cNvPr id="2" name="Title 1"/>
          <p:cNvSpPr>
            <a:spLocks noGrp="1"/>
          </p:cNvSpPr>
          <p:nvPr>
            <p:ph type="ctrTitle" hasCustomPrompt="1"/>
          </p:nvPr>
        </p:nvSpPr>
        <p:spPr>
          <a:xfrm>
            <a:off x="738966" y="2202820"/>
            <a:ext cx="8334392" cy="1325880"/>
          </a:xfrm>
        </p:spPr>
        <p:txBody>
          <a:bodyPr anchor="t" anchorCtr="0"/>
          <a:lstStyle>
            <a:lvl1pPr algn="l">
              <a:lnSpc>
                <a:spcPct val="80000"/>
              </a:lnSpc>
              <a:defRPr sz="3600"/>
            </a:lvl1pPr>
          </a:lstStyle>
          <a:p>
            <a:r>
              <a:rPr kumimoji="0" lang="en-US" sz="3600" b="0" i="0" u="none" strike="noStrike" kern="1200" cap="all" spc="0" normalizeH="0" baseline="0" noProof="0" dirty="0">
                <a:ln>
                  <a:noFill/>
                </a:ln>
                <a:solidFill>
                  <a:srgbClr val="FFFFFF"/>
                </a:solidFill>
                <a:effectLst/>
                <a:uLnTx/>
                <a:uFillTx/>
                <a:latin typeface="Arial"/>
                <a:ea typeface="+mj-ea"/>
                <a:cs typeface="+mj-cs"/>
              </a:rPr>
              <a:t>PRESENTATION TITLE</a:t>
            </a:r>
            <a:br>
              <a:rPr kumimoji="0" lang="en-US" sz="3600" b="0" i="0" u="none" strike="noStrike" kern="1200" cap="all" spc="0" normalizeH="0" baseline="0" noProof="0" dirty="0">
                <a:ln>
                  <a:noFill/>
                </a:ln>
                <a:solidFill>
                  <a:srgbClr val="FFFFFF"/>
                </a:solidFill>
                <a:effectLst/>
                <a:uLnTx/>
                <a:uFillTx/>
                <a:latin typeface="Arial"/>
                <a:ea typeface="+mj-ea"/>
                <a:cs typeface="+mj-cs"/>
              </a:rPr>
            </a:br>
            <a:r>
              <a:rPr kumimoji="0" lang="en-US" sz="3600" b="0" i="0" u="none" strike="noStrike" kern="1200" cap="all" spc="0" normalizeH="0" baseline="0" noProof="0" dirty="0">
                <a:ln>
                  <a:noFill/>
                </a:ln>
                <a:solidFill>
                  <a:srgbClr val="FFFFFF"/>
                </a:solidFill>
                <a:effectLst/>
                <a:uLnTx/>
                <a:uFillTx/>
                <a:latin typeface="Arial"/>
                <a:ea typeface="+mj-ea"/>
                <a:cs typeface="+mj-cs"/>
              </a:rPr>
              <a:t>PRESENTATION TITLE</a:t>
            </a:r>
            <a:br>
              <a:rPr kumimoji="0" lang="en-US" sz="3600" b="0" i="0" u="none" strike="noStrike" kern="1200" cap="all" spc="0" normalizeH="0" baseline="0" noProof="0" dirty="0">
                <a:ln>
                  <a:noFill/>
                </a:ln>
                <a:solidFill>
                  <a:srgbClr val="FFFFFF"/>
                </a:solidFill>
                <a:effectLst/>
                <a:uLnTx/>
                <a:uFillTx/>
                <a:latin typeface="Arial"/>
                <a:ea typeface="+mj-ea"/>
                <a:cs typeface="+mj-cs"/>
              </a:rPr>
            </a:br>
            <a:r>
              <a:rPr kumimoji="0" lang="en-US" sz="3600" b="0" i="0" u="none" strike="noStrike" kern="1200" cap="all" spc="0" normalizeH="0" baseline="0" noProof="0" dirty="0">
                <a:ln>
                  <a:noFill/>
                </a:ln>
                <a:solidFill>
                  <a:srgbClr val="FFCC01"/>
                </a:solidFill>
                <a:effectLst/>
                <a:uLnTx/>
                <a:uFillTx/>
                <a:latin typeface="Arial"/>
                <a:ea typeface="+mj-ea"/>
                <a:cs typeface="+mj-cs"/>
              </a:rPr>
              <a:t>THREE LINES MAX</a:t>
            </a:r>
            <a:endParaRPr lang="en-US" dirty="0"/>
          </a:p>
        </p:txBody>
      </p:sp>
      <p:sp>
        <p:nvSpPr>
          <p:cNvPr id="20" name="Date Placeholder 19">
            <a:extLst>
              <a:ext uri="{FF2B5EF4-FFF2-40B4-BE49-F238E27FC236}">
                <a16:creationId xmlns:a16="http://schemas.microsoft.com/office/drawing/2014/main" id="{39F9F092-1A2E-3BC5-0D99-EE4B132543F8}"/>
              </a:ext>
            </a:extLst>
          </p:cNvPr>
          <p:cNvSpPr>
            <a:spLocks noGrp="1"/>
          </p:cNvSpPr>
          <p:nvPr>
            <p:ph type="dt" sz="half" idx="49"/>
          </p:nvPr>
        </p:nvSpPr>
        <p:spPr/>
        <p:txBody>
          <a:bodyPr/>
          <a:lstStyle/>
          <a:p>
            <a:fld id="{7A3E0868-4E26-4CDC-8A56-D70E2D8B12FE}" type="datetime3">
              <a:rPr lang="en-US" smtClean="0"/>
              <a:t>11 April 2025</a:t>
            </a:fld>
            <a:endParaRPr lang="en-US" dirty="0"/>
          </a:p>
        </p:txBody>
      </p:sp>
      <p:sp>
        <p:nvSpPr>
          <p:cNvPr id="21" name="Slide Number Placeholder 20">
            <a:extLst>
              <a:ext uri="{FF2B5EF4-FFF2-40B4-BE49-F238E27FC236}">
                <a16:creationId xmlns:a16="http://schemas.microsoft.com/office/drawing/2014/main" id="{4D3DAC6A-DFDF-B313-4DB4-FA56B489F422}"/>
              </a:ext>
            </a:extLst>
          </p:cNvPr>
          <p:cNvSpPr>
            <a:spLocks noGrp="1"/>
          </p:cNvSpPr>
          <p:nvPr>
            <p:ph type="sldNum" sz="quarter" idx="50"/>
          </p:nvPr>
        </p:nvSpPr>
        <p:spPr/>
        <p:txBody>
          <a:bodyPr/>
          <a:lstStyle/>
          <a:p>
            <a:fld id="{64E5BE4B-2FBF-4174-9E62-85FAD1CB43A6}" type="slidenum">
              <a:rPr lang="en-US" smtClean="0"/>
              <a:pPr/>
              <a:t>‹#›</a:t>
            </a:fld>
            <a:endParaRPr lang="en-US" dirty="0"/>
          </a:p>
        </p:txBody>
      </p:sp>
      <p:sp>
        <p:nvSpPr>
          <p:cNvPr id="13" name="Text Placeholder 30">
            <a:extLst>
              <a:ext uri="{FF2B5EF4-FFF2-40B4-BE49-F238E27FC236}">
                <a16:creationId xmlns:a16="http://schemas.microsoft.com/office/drawing/2014/main" id="{FC933DC4-3663-15AC-8A64-D7573EE2EC9F}"/>
              </a:ext>
            </a:extLst>
          </p:cNvPr>
          <p:cNvSpPr>
            <a:spLocks noGrp="1"/>
          </p:cNvSpPr>
          <p:nvPr>
            <p:ph type="body" sz="quarter" idx="39" hasCustomPrompt="1"/>
          </p:nvPr>
        </p:nvSpPr>
        <p:spPr>
          <a:xfrm>
            <a:off x="547688" y="5133530"/>
            <a:ext cx="1335568" cy="138499"/>
          </a:xfrm>
          <a:prstGeom prst="rect">
            <a:avLst/>
          </a:prstGeom>
          <a:solidFill>
            <a:schemeClr val="tx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dirty="0"/>
              <a:t>Controlled by: </a:t>
            </a:r>
          </a:p>
        </p:txBody>
      </p:sp>
      <p:sp>
        <p:nvSpPr>
          <p:cNvPr id="22" name="Text Placeholder 30">
            <a:extLst>
              <a:ext uri="{FF2B5EF4-FFF2-40B4-BE49-F238E27FC236}">
                <a16:creationId xmlns:a16="http://schemas.microsoft.com/office/drawing/2014/main" id="{1FE393D1-D968-8D71-45F7-5B4A7CEF5CF9}"/>
              </a:ext>
            </a:extLst>
          </p:cNvPr>
          <p:cNvSpPr>
            <a:spLocks noGrp="1"/>
          </p:cNvSpPr>
          <p:nvPr>
            <p:ph type="body" sz="quarter" idx="40" hasCustomPrompt="1"/>
          </p:nvPr>
        </p:nvSpPr>
        <p:spPr>
          <a:xfrm>
            <a:off x="547688" y="4952738"/>
            <a:ext cx="1335568" cy="138499"/>
          </a:xfrm>
          <a:prstGeom prst="rect">
            <a:avLst/>
          </a:prstGeom>
          <a:solidFill>
            <a:schemeClr val="tx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dirty="0"/>
              <a:t>Controlled by: </a:t>
            </a:r>
          </a:p>
        </p:txBody>
      </p:sp>
      <p:sp>
        <p:nvSpPr>
          <p:cNvPr id="23" name="Text Placeholder 30">
            <a:extLst>
              <a:ext uri="{FF2B5EF4-FFF2-40B4-BE49-F238E27FC236}">
                <a16:creationId xmlns:a16="http://schemas.microsoft.com/office/drawing/2014/main" id="{DF69BC8A-AD59-63A3-64A2-27F7496859F1}"/>
              </a:ext>
            </a:extLst>
          </p:cNvPr>
          <p:cNvSpPr>
            <a:spLocks noGrp="1"/>
          </p:cNvSpPr>
          <p:nvPr>
            <p:ph type="body" sz="quarter" idx="41" hasCustomPrompt="1"/>
          </p:nvPr>
        </p:nvSpPr>
        <p:spPr>
          <a:xfrm>
            <a:off x="547688" y="5314322"/>
            <a:ext cx="1335568" cy="138499"/>
          </a:xfrm>
          <a:prstGeom prst="rect">
            <a:avLst/>
          </a:prstGeom>
          <a:solidFill>
            <a:schemeClr val="tx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dirty="0"/>
              <a:t>CUI Category: </a:t>
            </a:r>
          </a:p>
        </p:txBody>
      </p:sp>
      <p:sp>
        <p:nvSpPr>
          <p:cNvPr id="24" name="Text Placeholder 30">
            <a:extLst>
              <a:ext uri="{FF2B5EF4-FFF2-40B4-BE49-F238E27FC236}">
                <a16:creationId xmlns:a16="http://schemas.microsoft.com/office/drawing/2014/main" id="{EDE4793B-EE3D-A719-6990-5D9F67CBAF13}"/>
              </a:ext>
            </a:extLst>
          </p:cNvPr>
          <p:cNvSpPr>
            <a:spLocks noGrp="1"/>
          </p:cNvSpPr>
          <p:nvPr>
            <p:ph type="body" sz="quarter" idx="42" hasCustomPrompt="1"/>
          </p:nvPr>
        </p:nvSpPr>
        <p:spPr>
          <a:xfrm>
            <a:off x="547688" y="5495114"/>
            <a:ext cx="1335568" cy="138499"/>
          </a:xfrm>
          <a:prstGeom prst="rect">
            <a:avLst/>
          </a:prstGeom>
          <a:solidFill>
            <a:schemeClr val="tx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dirty="0"/>
              <a:t>Distribution Statement: </a:t>
            </a:r>
          </a:p>
        </p:txBody>
      </p:sp>
      <p:sp>
        <p:nvSpPr>
          <p:cNvPr id="25" name="Text Placeholder 30">
            <a:extLst>
              <a:ext uri="{FF2B5EF4-FFF2-40B4-BE49-F238E27FC236}">
                <a16:creationId xmlns:a16="http://schemas.microsoft.com/office/drawing/2014/main" id="{A24EE18E-6DA7-CB84-1F21-8DF1C7482384}"/>
              </a:ext>
            </a:extLst>
          </p:cNvPr>
          <p:cNvSpPr>
            <a:spLocks noGrp="1"/>
          </p:cNvSpPr>
          <p:nvPr>
            <p:ph type="body" sz="quarter" idx="43" hasCustomPrompt="1"/>
          </p:nvPr>
        </p:nvSpPr>
        <p:spPr>
          <a:xfrm>
            <a:off x="547688" y="5675906"/>
            <a:ext cx="1335568" cy="138499"/>
          </a:xfrm>
          <a:prstGeom prst="rect">
            <a:avLst/>
          </a:prstGeom>
          <a:solidFill>
            <a:schemeClr val="tx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dirty="0"/>
              <a:t>POC: </a:t>
            </a:r>
          </a:p>
        </p:txBody>
      </p:sp>
      <p:sp>
        <p:nvSpPr>
          <p:cNvPr id="26" name="Text Placeholder 30">
            <a:extLst>
              <a:ext uri="{FF2B5EF4-FFF2-40B4-BE49-F238E27FC236}">
                <a16:creationId xmlns:a16="http://schemas.microsoft.com/office/drawing/2014/main" id="{AAEE65B4-7FC0-51E0-61A9-DA039122F268}"/>
              </a:ext>
            </a:extLst>
          </p:cNvPr>
          <p:cNvSpPr>
            <a:spLocks noGrp="1"/>
          </p:cNvSpPr>
          <p:nvPr>
            <p:ph type="body" sz="quarter" idx="44"/>
          </p:nvPr>
        </p:nvSpPr>
        <p:spPr>
          <a:xfrm>
            <a:off x="1981200" y="5133530"/>
            <a:ext cx="3124934" cy="138499"/>
          </a:xfrm>
          <a:prstGeom prst="rect">
            <a:avLst/>
          </a:prstGeom>
          <a:solidFill>
            <a:schemeClr val="tx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27" name="Text Placeholder 30">
            <a:extLst>
              <a:ext uri="{FF2B5EF4-FFF2-40B4-BE49-F238E27FC236}">
                <a16:creationId xmlns:a16="http://schemas.microsoft.com/office/drawing/2014/main" id="{6483CD3B-2F61-38F8-2851-B10539781BDC}"/>
              </a:ext>
            </a:extLst>
          </p:cNvPr>
          <p:cNvSpPr>
            <a:spLocks noGrp="1"/>
          </p:cNvSpPr>
          <p:nvPr>
            <p:ph type="body" sz="quarter" idx="45"/>
          </p:nvPr>
        </p:nvSpPr>
        <p:spPr>
          <a:xfrm>
            <a:off x="1981200" y="4952738"/>
            <a:ext cx="3124934" cy="138499"/>
          </a:xfrm>
          <a:prstGeom prst="rect">
            <a:avLst/>
          </a:prstGeom>
          <a:solidFill>
            <a:schemeClr val="tx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28" name="Text Placeholder 30">
            <a:extLst>
              <a:ext uri="{FF2B5EF4-FFF2-40B4-BE49-F238E27FC236}">
                <a16:creationId xmlns:a16="http://schemas.microsoft.com/office/drawing/2014/main" id="{F72C11EB-F1A8-B896-9775-C7ADA2F83259}"/>
              </a:ext>
            </a:extLst>
          </p:cNvPr>
          <p:cNvSpPr>
            <a:spLocks noGrp="1"/>
          </p:cNvSpPr>
          <p:nvPr>
            <p:ph type="body" sz="quarter" idx="46"/>
          </p:nvPr>
        </p:nvSpPr>
        <p:spPr>
          <a:xfrm>
            <a:off x="1981200" y="5314322"/>
            <a:ext cx="3124934" cy="138499"/>
          </a:xfrm>
          <a:prstGeom prst="rect">
            <a:avLst/>
          </a:prstGeom>
          <a:solidFill>
            <a:schemeClr val="tx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29" name="Text Placeholder 30">
            <a:extLst>
              <a:ext uri="{FF2B5EF4-FFF2-40B4-BE49-F238E27FC236}">
                <a16:creationId xmlns:a16="http://schemas.microsoft.com/office/drawing/2014/main" id="{4BF91907-2C5A-9E08-110C-64B850CA6482}"/>
              </a:ext>
            </a:extLst>
          </p:cNvPr>
          <p:cNvSpPr>
            <a:spLocks noGrp="1"/>
          </p:cNvSpPr>
          <p:nvPr>
            <p:ph type="body" sz="quarter" idx="47"/>
          </p:nvPr>
        </p:nvSpPr>
        <p:spPr>
          <a:xfrm>
            <a:off x="1981200" y="5495114"/>
            <a:ext cx="3124934" cy="138499"/>
          </a:xfrm>
          <a:prstGeom prst="rect">
            <a:avLst/>
          </a:prstGeom>
          <a:solidFill>
            <a:schemeClr val="tx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30" name="Text Placeholder 30">
            <a:extLst>
              <a:ext uri="{FF2B5EF4-FFF2-40B4-BE49-F238E27FC236}">
                <a16:creationId xmlns:a16="http://schemas.microsoft.com/office/drawing/2014/main" id="{0F5C0BB3-E700-E0BE-1E5D-F32BFF0DB730}"/>
              </a:ext>
            </a:extLst>
          </p:cNvPr>
          <p:cNvSpPr>
            <a:spLocks noGrp="1"/>
          </p:cNvSpPr>
          <p:nvPr>
            <p:ph type="body" sz="quarter" idx="48"/>
          </p:nvPr>
        </p:nvSpPr>
        <p:spPr>
          <a:xfrm>
            <a:off x="1981200" y="5675906"/>
            <a:ext cx="3124934" cy="138499"/>
          </a:xfrm>
          <a:prstGeom prst="rect">
            <a:avLst/>
          </a:prstGeom>
          <a:solidFill>
            <a:schemeClr val="tx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9" name="Rectangle 15">
            <a:extLst>
              <a:ext uri="{FF2B5EF4-FFF2-40B4-BE49-F238E27FC236}">
                <a16:creationId xmlns:a16="http://schemas.microsoft.com/office/drawing/2014/main" id="{7A717986-EC00-F188-3318-9468ADB94423}"/>
              </a:ext>
            </a:extLst>
          </p:cNvPr>
          <p:cNvSpPr>
            <a:spLocks noChangeArrowheads="1"/>
          </p:cNvSpPr>
          <p:nvPr userDrawn="1"/>
        </p:nvSpPr>
        <p:spPr bwMode="auto">
          <a:xfrm>
            <a:off x="1386840" y="6657945"/>
            <a:ext cx="9418320" cy="200055"/>
          </a:xfrm>
          <a:prstGeom prst="rect">
            <a:avLst/>
          </a:prstGeom>
          <a:noFill/>
          <a:ln w="9525">
            <a:noFill/>
            <a:miter lim="800000"/>
            <a:headEnd/>
            <a:tailEnd/>
          </a:ln>
        </p:spPr>
        <p:txBody>
          <a:bodyPr wrap="square" lIns="0" rIns="0" anchor="b">
            <a:spAutoFit/>
          </a:bodyPr>
          <a:lstStyle/>
          <a:p>
            <a:pPr algn="ctr">
              <a:defRPr/>
            </a:pPr>
            <a:r>
              <a:rPr lang="en-US" sz="700" b="1" dirty="0">
                <a:solidFill>
                  <a:schemeClr val="tx1"/>
                </a:solidFill>
                <a:latin typeface="+mn-lt"/>
                <a:cs typeface="Arial Bold" panose="020B0704020202020204" pitchFamily="34" charset="0"/>
              </a:rPr>
              <a:t>Distribution A: Approved for Public Release. Distribution is Unlimited. PR2025097</a:t>
            </a:r>
          </a:p>
        </p:txBody>
      </p:sp>
      <p:sp>
        <p:nvSpPr>
          <p:cNvPr id="14" name="Rectangle 13">
            <a:extLst>
              <a:ext uri="{FF2B5EF4-FFF2-40B4-BE49-F238E27FC236}">
                <a16:creationId xmlns:a16="http://schemas.microsoft.com/office/drawing/2014/main" id="{A137F0D3-04DA-F997-AD60-C1F8078CA20B}"/>
              </a:ext>
            </a:extLst>
          </p:cNvPr>
          <p:cNvSpPr>
            <a:spLocks noChangeArrowheads="1"/>
          </p:cNvSpPr>
          <p:nvPr userDrawn="1"/>
        </p:nvSpPr>
        <p:spPr bwMode="auto">
          <a:xfrm>
            <a:off x="1386840" y="0"/>
            <a:ext cx="9418320" cy="200055"/>
          </a:xfrm>
          <a:prstGeom prst="rect">
            <a:avLst/>
          </a:prstGeom>
          <a:noFill/>
          <a:ln w="9525">
            <a:noFill/>
            <a:miter lim="800000"/>
            <a:headEnd/>
            <a:tailEnd/>
          </a:ln>
        </p:spPr>
        <p:txBody>
          <a:bodyPr wrap="square" anchor="t" anchorCtr="0">
            <a:spAutoFit/>
          </a:bodyPr>
          <a:lstStyle/>
          <a:p>
            <a:pPr algn="ctr">
              <a:defRPr/>
            </a:pPr>
            <a:r>
              <a:rPr lang="en-US" sz="700" b="1" dirty="0">
                <a:solidFill>
                  <a:schemeClr val="tx1"/>
                </a:solidFill>
                <a:latin typeface="+mn-lt"/>
                <a:cs typeface="Arial Bold" panose="020B0704020202020204" pitchFamily="34" charset="0"/>
              </a:rPr>
              <a:t>Distribution A: Approved for Public Release. Distribution is Unlimited</a:t>
            </a:r>
          </a:p>
        </p:txBody>
      </p:sp>
      <p:cxnSp>
        <p:nvCxnSpPr>
          <p:cNvPr id="17" name="Line">
            <a:extLst>
              <a:ext uri="{FF2B5EF4-FFF2-40B4-BE49-F238E27FC236}">
                <a16:creationId xmlns:a16="http://schemas.microsoft.com/office/drawing/2014/main" id="{F26F8DC8-E695-4FFA-F3A4-AFC3E08D58D8}"/>
              </a:ext>
              <a:ext uri="{C183D7F6-B498-43B3-948B-1728B52AA6E4}">
                <adec:decorative xmlns:adec="http://schemas.microsoft.com/office/drawing/2017/decorative" val="1"/>
              </a:ext>
            </a:extLst>
          </p:cNvPr>
          <p:cNvCxnSpPr>
            <a:cxnSpLocks/>
          </p:cNvCxnSpPr>
          <p:nvPr userDrawn="1"/>
        </p:nvCxnSpPr>
        <p:spPr>
          <a:xfrm>
            <a:off x="6276975" y="3665860"/>
            <a:ext cx="0" cy="685800"/>
          </a:xfrm>
          <a:prstGeom prst="line">
            <a:avLst/>
          </a:prstGeom>
          <a:ln w="19050" cap="flat">
            <a:solidFill>
              <a:schemeClr val="tx2"/>
            </a:solidFill>
            <a:miter lim="800000"/>
          </a:ln>
        </p:spPr>
        <p:style>
          <a:lnRef idx="1">
            <a:schemeClr val="accent1"/>
          </a:lnRef>
          <a:fillRef idx="0">
            <a:schemeClr val="accent1"/>
          </a:fillRef>
          <a:effectRef idx="0">
            <a:srgbClr val="000000"/>
          </a:effectRef>
          <a:fontRef idx="minor">
            <a:schemeClr val="lt1"/>
          </a:fontRef>
        </p:style>
      </p:cxnSp>
      <p:sp>
        <p:nvSpPr>
          <p:cNvPr id="4" name="Subtitle 2">
            <a:extLst>
              <a:ext uri="{FF2B5EF4-FFF2-40B4-BE49-F238E27FC236}">
                <a16:creationId xmlns:a16="http://schemas.microsoft.com/office/drawing/2014/main" id="{058BC2F8-FBBD-76A5-D13C-5EFE07A3501A}"/>
              </a:ext>
            </a:extLst>
          </p:cNvPr>
          <p:cNvSpPr>
            <a:spLocks noGrp="1"/>
          </p:cNvSpPr>
          <p:nvPr>
            <p:ph type="subTitle" idx="1" hasCustomPrompt="1"/>
          </p:nvPr>
        </p:nvSpPr>
        <p:spPr>
          <a:xfrm>
            <a:off x="738965" y="3784732"/>
            <a:ext cx="5427012" cy="457200"/>
          </a:xfrm>
        </p:spPr>
        <p:txBody>
          <a:bodyPr anchor="ctr" anchorCtr="0"/>
          <a:lstStyle>
            <a:lvl1pPr marL="0" indent="0" algn="l">
              <a:spcBef>
                <a:spcPts val="0"/>
              </a:spcBef>
              <a:buNone/>
              <a:defRPr sz="1200" b="1">
                <a:solidFill>
                  <a:schemeClr val="tx2"/>
                </a:solidFill>
              </a:defRPr>
            </a:lvl1pPr>
            <a:lvl2pPr marL="0" indent="0" algn="l">
              <a:spcBef>
                <a:spcPts val="0"/>
              </a:spcBef>
              <a:buNone/>
              <a:defRPr sz="1200" b="1">
                <a:solidFill>
                  <a:schemeClr val="tx2"/>
                </a:solidFill>
              </a:defRPr>
            </a:lvl2pPr>
            <a:lvl3pPr marL="0" indent="0" algn="l">
              <a:spcBef>
                <a:spcPts val="0"/>
              </a:spcBef>
              <a:buNone/>
              <a:defRPr sz="1200" b="1">
                <a:solidFill>
                  <a:schemeClr val="tx2"/>
                </a:solidFill>
              </a:defRPr>
            </a:lvl3pPr>
            <a:lvl4pPr marL="0" indent="0" algn="l">
              <a:spcBef>
                <a:spcPts val="0"/>
              </a:spcBef>
              <a:buNone/>
              <a:defRPr sz="1200" b="1">
                <a:solidFill>
                  <a:schemeClr val="tx2"/>
                </a:solidFill>
              </a:defRPr>
            </a:lvl4pPr>
            <a:lvl5pPr marL="0" indent="0" algn="l">
              <a:spcBef>
                <a:spcPts val="0"/>
              </a:spcBef>
              <a:buNone/>
              <a:defRPr sz="1200" b="1">
                <a:solidFill>
                  <a:schemeClr val="tx2"/>
                </a:solidFill>
              </a:defRPr>
            </a:lvl5pPr>
            <a:lvl6pPr marL="0" indent="0" algn="l">
              <a:spcBef>
                <a:spcPts val="0"/>
              </a:spcBef>
              <a:buNone/>
              <a:defRPr sz="1200" b="1">
                <a:solidFill>
                  <a:schemeClr val="tx2"/>
                </a:solidFill>
              </a:defRPr>
            </a:lvl6pPr>
            <a:lvl7pPr marL="0" indent="0" algn="l">
              <a:spcBef>
                <a:spcPts val="0"/>
              </a:spcBef>
              <a:buNone/>
              <a:defRPr sz="1200" b="1">
                <a:solidFill>
                  <a:schemeClr val="tx2"/>
                </a:solidFill>
              </a:defRPr>
            </a:lvl7pPr>
            <a:lvl8pPr marL="0" indent="0" algn="l">
              <a:spcBef>
                <a:spcPts val="0"/>
              </a:spcBef>
              <a:buNone/>
              <a:defRPr sz="1200" b="1">
                <a:solidFill>
                  <a:schemeClr val="tx2"/>
                </a:solidFill>
              </a:defRPr>
            </a:lvl8pPr>
            <a:lvl9pPr marL="0" indent="0" algn="l">
              <a:spcBef>
                <a:spcPts val="0"/>
              </a:spcBef>
              <a:buNone/>
              <a:defRPr sz="1200" b="1">
                <a:solidFill>
                  <a:schemeClr val="tx2"/>
                </a:solidFill>
              </a:defRPr>
            </a:lvl9pPr>
          </a:lstStyle>
          <a:p>
            <a:r>
              <a:rPr lang="en-US" dirty="0"/>
              <a:t>[Presentation subtitle/description]</a:t>
            </a:r>
          </a:p>
        </p:txBody>
      </p:sp>
      <p:sp>
        <p:nvSpPr>
          <p:cNvPr id="8" name="Text Placeholder 3">
            <a:extLst>
              <a:ext uri="{FF2B5EF4-FFF2-40B4-BE49-F238E27FC236}">
                <a16:creationId xmlns:a16="http://schemas.microsoft.com/office/drawing/2014/main" id="{0DE72334-7999-01A0-A016-0D9E433CA14F}"/>
              </a:ext>
            </a:extLst>
          </p:cNvPr>
          <p:cNvSpPr>
            <a:spLocks noGrp="1"/>
          </p:cNvSpPr>
          <p:nvPr>
            <p:ph type="body" sz="quarter" idx="10" hasCustomPrompt="1"/>
          </p:nvPr>
        </p:nvSpPr>
        <p:spPr>
          <a:xfrm>
            <a:off x="6387975" y="3784732"/>
            <a:ext cx="2685384" cy="457200"/>
          </a:xfrm>
        </p:spPr>
        <p:txBody>
          <a:bodyPr anchor="ctr" anchorCtr="0"/>
          <a:lstStyle>
            <a:lvl1pPr marL="0" indent="0" algn="ctr">
              <a:lnSpc>
                <a:spcPct val="80000"/>
              </a:lnSpc>
              <a:spcBef>
                <a:spcPts val="0"/>
              </a:spcBef>
              <a:buFontTx/>
              <a:buNone/>
              <a:defRPr sz="1400" b="1" cap="all" baseline="0">
                <a:solidFill>
                  <a:schemeClr val="tx2"/>
                </a:solidFill>
              </a:defRPr>
            </a:lvl1pPr>
            <a:lvl2pPr marL="0" indent="0" algn="ctr">
              <a:lnSpc>
                <a:spcPct val="80000"/>
              </a:lnSpc>
              <a:spcBef>
                <a:spcPts val="0"/>
              </a:spcBef>
              <a:buFontTx/>
              <a:buNone/>
              <a:defRPr sz="1400" b="1" cap="all" baseline="0">
                <a:solidFill>
                  <a:schemeClr val="tx2"/>
                </a:solidFill>
              </a:defRPr>
            </a:lvl2pPr>
            <a:lvl3pPr marL="0" indent="0" algn="ctr">
              <a:lnSpc>
                <a:spcPct val="80000"/>
              </a:lnSpc>
              <a:spcBef>
                <a:spcPts val="0"/>
              </a:spcBef>
              <a:buFontTx/>
              <a:buNone/>
              <a:defRPr sz="1400" b="1" cap="all" baseline="0">
                <a:solidFill>
                  <a:schemeClr val="tx2"/>
                </a:solidFill>
              </a:defRPr>
            </a:lvl3pPr>
            <a:lvl4pPr marL="0" indent="0" algn="ctr">
              <a:lnSpc>
                <a:spcPct val="80000"/>
              </a:lnSpc>
              <a:spcBef>
                <a:spcPts val="0"/>
              </a:spcBef>
              <a:buFontTx/>
              <a:buNone/>
              <a:defRPr sz="1400" b="1" cap="all" baseline="0">
                <a:solidFill>
                  <a:schemeClr val="tx2"/>
                </a:solidFill>
              </a:defRPr>
            </a:lvl4pPr>
            <a:lvl5pPr marL="0" indent="0" algn="ctr">
              <a:lnSpc>
                <a:spcPct val="80000"/>
              </a:lnSpc>
              <a:spcBef>
                <a:spcPts val="0"/>
              </a:spcBef>
              <a:buFontTx/>
              <a:buNone/>
              <a:defRPr sz="1400" b="1" cap="all" baseline="0">
                <a:solidFill>
                  <a:schemeClr val="tx2"/>
                </a:solidFill>
              </a:defRPr>
            </a:lvl5pPr>
            <a:lvl6pPr marL="0" indent="0" algn="ctr">
              <a:lnSpc>
                <a:spcPct val="80000"/>
              </a:lnSpc>
              <a:spcBef>
                <a:spcPts val="0"/>
              </a:spcBef>
              <a:buFontTx/>
              <a:buNone/>
              <a:defRPr sz="1400" b="1" cap="all" baseline="0">
                <a:solidFill>
                  <a:schemeClr val="tx2"/>
                </a:solidFill>
              </a:defRPr>
            </a:lvl6pPr>
            <a:lvl7pPr marL="0" indent="0" algn="ctr">
              <a:lnSpc>
                <a:spcPct val="80000"/>
              </a:lnSpc>
              <a:spcBef>
                <a:spcPts val="0"/>
              </a:spcBef>
              <a:buFontTx/>
              <a:buNone/>
              <a:defRPr sz="1400" b="1" cap="all" baseline="0">
                <a:solidFill>
                  <a:schemeClr val="tx2"/>
                </a:solidFill>
              </a:defRPr>
            </a:lvl7pPr>
            <a:lvl8pPr marL="0" indent="0" algn="ctr">
              <a:lnSpc>
                <a:spcPct val="80000"/>
              </a:lnSpc>
              <a:spcBef>
                <a:spcPts val="0"/>
              </a:spcBef>
              <a:buFontTx/>
              <a:buNone/>
              <a:defRPr sz="1400" b="1" cap="all" baseline="0">
                <a:solidFill>
                  <a:schemeClr val="tx2"/>
                </a:solidFill>
              </a:defRPr>
            </a:lvl8pPr>
            <a:lvl9pPr marL="0" indent="0" algn="ctr">
              <a:lnSpc>
                <a:spcPct val="80000"/>
              </a:lnSpc>
              <a:spcBef>
                <a:spcPts val="0"/>
              </a:spcBef>
              <a:buFontTx/>
              <a:buNone/>
              <a:defRPr sz="1400" b="1" cap="all" baseline="0">
                <a:solidFill>
                  <a:schemeClr val="tx2"/>
                </a:solidFill>
              </a:defRPr>
            </a:lvl9pPr>
          </a:lstStyle>
          <a:p>
            <a:pPr lvl="0"/>
            <a:r>
              <a:rPr lang="en-US" dirty="0"/>
              <a:t>[00 Month 0000]</a:t>
            </a:r>
          </a:p>
        </p:txBody>
      </p:sp>
    </p:spTree>
    <p:extLst>
      <p:ext uri="{BB962C8B-B14F-4D97-AF65-F5344CB8AC3E}">
        <p14:creationId xmlns:p14="http://schemas.microsoft.com/office/powerpoint/2010/main" val="37078257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Numbers - Whit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D6FD270-DB0B-36F0-B138-75209607ED74}"/>
              </a:ext>
            </a:extLst>
          </p:cNvPr>
          <p:cNvSpPr>
            <a:spLocks noGrp="1"/>
          </p:cNvSpPr>
          <p:nvPr>
            <p:ph type="title" hasCustomPrompt="1"/>
          </p:nvPr>
        </p:nvSpPr>
        <p:spPr/>
        <p:txBody>
          <a:bodyPr/>
          <a:lstStyle/>
          <a:p>
            <a:r>
              <a:rPr lang="en-US" dirty="0"/>
              <a:t>[Slide title]</a:t>
            </a:r>
          </a:p>
        </p:txBody>
      </p:sp>
      <p:cxnSp>
        <p:nvCxnSpPr>
          <p:cNvPr id="15" name="Line">
            <a:extLst>
              <a:ext uri="{FF2B5EF4-FFF2-40B4-BE49-F238E27FC236}">
                <a16:creationId xmlns:a16="http://schemas.microsoft.com/office/drawing/2014/main" id="{8412A77E-32D6-ECE7-C58C-21E3C08D86B3}"/>
              </a:ext>
              <a:ext uri="{C183D7F6-B498-43B3-948B-1728B52AA6E4}">
                <adec:decorative xmlns:adec="http://schemas.microsoft.com/office/drawing/2017/decorative" val="1"/>
              </a:ext>
            </a:extLst>
          </p:cNvPr>
          <p:cNvCxnSpPr>
            <a:cxnSpLocks/>
          </p:cNvCxnSpPr>
          <p:nvPr userDrawn="1"/>
        </p:nvCxnSpPr>
        <p:spPr>
          <a:xfrm>
            <a:off x="54864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3" name="TextBox">
            <a:extLst>
              <a:ext uri="{FF2B5EF4-FFF2-40B4-BE49-F238E27FC236}">
                <a16:creationId xmlns:a16="http://schemas.microsoft.com/office/drawing/2014/main" id="{AF47D3F9-758C-0713-980A-E6E56BBC1088}"/>
              </a:ext>
            </a:extLst>
          </p:cNvPr>
          <p:cNvSpPr txBox="1"/>
          <p:nvPr userDrawn="1"/>
        </p:nvSpPr>
        <p:spPr>
          <a:xfrm>
            <a:off x="54864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01</a:t>
            </a:r>
          </a:p>
        </p:txBody>
      </p:sp>
      <p:sp>
        <p:nvSpPr>
          <p:cNvPr id="3" name="Content Placeholder 2"/>
          <p:cNvSpPr>
            <a:spLocks noGrp="1"/>
          </p:cNvSpPr>
          <p:nvPr>
            <p:ph sz="half" idx="1"/>
          </p:nvPr>
        </p:nvSpPr>
        <p:spPr>
          <a:xfrm>
            <a:off x="548641" y="2286000"/>
            <a:ext cx="2499359" cy="3886200"/>
          </a:xfrm>
        </p:spPr>
        <p:txBody>
          <a:bodyPr/>
          <a:lstStyle>
            <a:lvl1pPr marL="0" indent="0">
              <a:spcBef>
                <a:spcPts val="1000"/>
              </a:spcBef>
              <a:buFontTx/>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Line">
            <a:extLst>
              <a:ext uri="{FF2B5EF4-FFF2-40B4-BE49-F238E27FC236}">
                <a16:creationId xmlns:a16="http://schemas.microsoft.com/office/drawing/2014/main" id="{D7771284-6191-6AE5-C8DC-E26F4DD28049}"/>
              </a:ext>
              <a:ext uri="{C183D7F6-B498-43B3-948B-1728B52AA6E4}">
                <adec:decorative xmlns:adec="http://schemas.microsoft.com/office/drawing/2017/decorative" val="1"/>
              </a:ext>
            </a:extLst>
          </p:cNvPr>
          <p:cNvCxnSpPr>
            <a:cxnSpLocks/>
          </p:cNvCxnSpPr>
          <p:nvPr userDrawn="1"/>
        </p:nvCxnSpPr>
        <p:spPr>
          <a:xfrm>
            <a:off x="341376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0" name="TextBox">
            <a:extLst>
              <a:ext uri="{FF2B5EF4-FFF2-40B4-BE49-F238E27FC236}">
                <a16:creationId xmlns:a16="http://schemas.microsoft.com/office/drawing/2014/main" id="{0D9A8745-BD6D-12B2-16DF-02CB2BB85704}"/>
              </a:ext>
            </a:extLst>
          </p:cNvPr>
          <p:cNvSpPr txBox="1"/>
          <p:nvPr userDrawn="1"/>
        </p:nvSpPr>
        <p:spPr>
          <a:xfrm>
            <a:off x="341376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02</a:t>
            </a:r>
          </a:p>
        </p:txBody>
      </p:sp>
      <p:sp>
        <p:nvSpPr>
          <p:cNvPr id="4" name="Content Placeholder 3"/>
          <p:cNvSpPr>
            <a:spLocks noGrp="1"/>
          </p:cNvSpPr>
          <p:nvPr>
            <p:ph sz="half" idx="2"/>
          </p:nvPr>
        </p:nvSpPr>
        <p:spPr>
          <a:xfrm>
            <a:off x="3413761" y="2286000"/>
            <a:ext cx="2499359" cy="388620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Line">
            <a:extLst>
              <a:ext uri="{FF2B5EF4-FFF2-40B4-BE49-F238E27FC236}">
                <a16:creationId xmlns:a16="http://schemas.microsoft.com/office/drawing/2014/main" id="{7F3E6C41-3F3A-5394-DD39-6844F7E13753}"/>
              </a:ext>
              <a:ext uri="{C183D7F6-B498-43B3-948B-1728B52AA6E4}">
                <adec:decorative xmlns:adec="http://schemas.microsoft.com/office/drawing/2017/decorative" val="1"/>
              </a:ext>
            </a:extLst>
          </p:cNvPr>
          <p:cNvCxnSpPr>
            <a:cxnSpLocks/>
          </p:cNvCxnSpPr>
          <p:nvPr userDrawn="1"/>
        </p:nvCxnSpPr>
        <p:spPr>
          <a:xfrm>
            <a:off x="627888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2" name="TextBox">
            <a:extLst>
              <a:ext uri="{FF2B5EF4-FFF2-40B4-BE49-F238E27FC236}">
                <a16:creationId xmlns:a16="http://schemas.microsoft.com/office/drawing/2014/main" id="{BBB1FB2A-A05A-0E6A-2901-52A7D695A891}"/>
              </a:ext>
            </a:extLst>
          </p:cNvPr>
          <p:cNvSpPr txBox="1"/>
          <p:nvPr userDrawn="1"/>
        </p:nvSpPr>
        <p:spPr>
          <a:xfrm>
            <a:off x="627888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03</a:t>
            </a:r>
          </a:p>
        </p:txBody>
      </p:sp>
      <p:sp>
        <p:nvSpPr>
          <p:cNvPr id="6" name="Content Placeholder 4">
            <a:extLst>
              <a:ext uri="{FF2B5EF4-FFF2-40B4-BE49-F238E27FC236}">
                <a16:creationId xmlns:a16="http://schemas.microsoft.com/office/drawing/2014/main" id="{617618FB-CD21-AF4A-B264-6355E9BD7981}"/>
              </a:ext>
            </a:extLst>
          </p:cNvPr>
          <p:cNvSpPr>
            <a:spLocks noGrp="1"/>
          </p:cNvSpPr>
          <p:nvPr>
            <p:ph sz="half" idx="10"/>
          </p:nvPr>
        </p:nvSpPr>
        <p:spPr>
          <a:xfrm>
            <a:off x="6278881" y="2286000"/>
            <a:ext cx="2499359" cy="388620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Line">
            <a:extLst>
              <a:ext uri="{FF2B5EF4-FFF2-40B4-BE49-F238E27FC236}">
                <a16:creationId xmlns:a16="http://schemas.microsoft.com/office/drawing/2014/main" id="{FE115B30-3E6D-E823-531E-BB5BAA199BD0}"/>
              </a:ext>
              <a:ext uri="{C183D7F6-B498-43B3-948B-1728B52AA6E4}">
                <adec:decorative xmlns:adec="http://schemas.microsoft.com/office/drawing/2017/decorative" val="1"/>
              </a:ext>
            </a:extLst>
          </p:cNvPr>
          <p:cNvCxnSpPr>
            <a:cxnSpLocks/>
          </p:cNvCxnSpPr>
          <p:nvPr userDrawn="1"/>
        </p:nvCxnSpPr>
        <p:spPr>
          <a:xfrm>
            <a:off x="914400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6" name="TextBox">
            <a:extLst>
              <a:ext uri="{FF2B5EF4-FFF2-40B4-BE49-F238E27FC236}">
                <a16:creationId xmlns:a16="http://schemas.microsoft.com/office/drawing/2014/main" id="{694F0353-A0DD-9642-BDD7-8FC612070822}"/>
              </a:ext>
            </a:extLst>
          </p:cNvPr>
          <p:cNvSpPr txBox="1"/>
          <p:nvPr userDrawn="1"/>
        </p:nvSpPr>
        <p:spPr>
          <a:xfrm>
            <a:off x="914400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04</a:t>
            </a:r>
          </a:p>
        </p:txBody>
      </p:sp>
      <p:sp>
        <p:nvSpPr>
          <p:cNvPr id="5" name="Content Placeholder 5">
            <a:extLst>
              <a:ext uri="{FF2B5EF4-FFF2-40B4-BE49-F238E27FC236}">
                <a16:creationId xmlns:a16="http://schemas.microsoft.com/office/drawing/2014/main" id="{873DCC96-E62A-5505-4F1E-4A80C8498209}"/>
              </a:ext>
            </a:extLst>
          </p:cNvPr>
          <p:cNvSpPr>
            <a:spLocks noGrp="1"/>
          </p:cNvSpPr>
          <p:nvPr>
            <p:ph sz="half" idx="11"/>
          </p:nvPr>
        </p:nvSpPr>
        <p:spPr>
          <a:xfrm>
            <a:off x="9144001" y="2286000"/>
            <a:ext cx="2499359" cy="388620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BE669241-96AF-C7FA-0BE4-6592ABD25879}"/>
              </a:ext>
            </a:extLst>
          </p:cNvPr>
          <p:cNvSpPr>
            <a:spLocks noGrp="1"/>
          </p:cNvSpPr>
          <p:nvPr>
            <p:ph type="dt" sz="half" idx="12"/>
          </p:nvPr>
        </p:nvSpPr>
        <p:spPr/>
        <p:txBody>
          <a:bodyPr/>
          <a:lstStyle/>
          <a:p>
            <a:fld id="{A7B8021B-6105-4216-96FC-94348F216D0E}" type="datetime3">
              <a:rPr lang="en-US" smtClean="0"/>
              <a:t>11 April 2025</a:t>
            </a:fld>
            <a:endParaRPr lang="en-US" dirty="0"/>
          </a:p>
        </p:txBody>
      </p:sp>
      <p:sp>
        <p:nvSpPr>
          <p:cNvPr id="17" name="Slide Number Placeholder 16">
            <a:extLst>
              <a:ext uri="{FF2B5EF4-FFF2-40B4-BE49-F238E27FC236}">
                <a16:creationId xmlns:a16="http://schemas.microsoft.com/office/drawing/2014/main" id="{A6C2643F-F661-8B8E-E36F-1F135C6F65B8}"/>
              </a:ext>
            </a:extLst>
          </p:cNvPr>
          <p:cNvSpPr>
            <a:spLocks noGrp="1"/>
          </p:cNvSpPr>
          <p:nvPr>
            <p:ph type="sldNum" sz="quarter" idx="13"/>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971914123"/>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8 Numbers">
    <p:bg>
      <p:bgPr>
        <a:solidFill>
          <a:srgbClr val="221F20"/>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AEEBA188-82A1-2FC4-842F-8120003B65B0}"/>
              </a:ext>
            </a:extLst>
          </p:cNvPr>
          <p:cNvSpPr>
            <a:spLocks noGrp="1"/>
          </p:cNvSpPr>
          <p:nvPr>
            <p:ph type="title" hasCustomPrompt="1"/>
          </p:nvPr>
        </p:nvSpPr>
        <p:spPr/>
        <p:txBody>
          <a:bodyPr/>
          <a:lstStyle/>
          <a:p>
            <a:r>
              <a:rPr lang="en-US" dirty="0"/>
              <a:t>[Slide title]</a:t>
            </a:r>
          </a:p>
        </p:txBody>
      </p:sp>
      <p:cxnSp>
        <p:nvCxnSpPr>
          <p:cNvPr id="15" name="Line">
            <a:extLst>
              <a:ext uri="{FF2B5EF4-FFF2-40B4-BE49-F238E27FC236}">
                <a16:creationId xmlns:a16="http://schemas.microsoft.com/office/drawing/2014/main" id="{8412A77E-32D6-ECE7-C58C-21E3C08D86B3}"/>
              </a:ext>
              <a:ext uri="{C183D7F6-B498-43B3-948B-1728B52AA6E4}">
                <adec:decorative xmlns:adec="http://schemas.microsoft.com/office/drawing/2017/decorative" val="1"/>
              </a:ext>
            </a:extLst>
          </p:cNvPr>
          <p:cNvCxnSpPr>
            <a:cxnSpLocks/>
          </p:cNvCxnSpPr>
          <p:nvPr userDrawn="1"/>
        </p:nvCxnSpPr>
        <p:spPr>
          <a:xfrm>
            <a:off x="548640" y="1600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3" name="TextBox">
            <a:extLst>
              <a:ext uri="{FF2B5EF4-FFF2-40B4-BE49-F238E27FC236}">
                <a16:creationId xmlns:a16="http://schemas.microsoft.com/office/drawing/2014/main" id="{AF47D3F9-758C-0713-980A-E6E56BBC1088}"/>
              </a:ext>
            </a:extLst>
          </p:cNvPr>
          <p:cNvSpPr txBox="1"/>
          <p:nvPr userDrawn="1"/>
        </p:nvSpPr>
        <p:spPr>
          <a:xfrm>
            <a:off x="54864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solidFill>
                  <a:schemeClr val="tx2"/>
                </a:solidFill>
              </a:rPr>
              <a:t>01</a:t>
            </a:r>
          </a:p>
        </p:txBody>
      </p:sp>
      <p:sp>
        <p:nvSpPr>
          <p:cNvPr id="3" name="Content Placeholder 2"/>
          <p:cNvSpPr>
            <a:spLocks noGrp="1"/>
          </p:cNvSpPr>
          <p:nvPr>
            <p:ph sz="half" idx="1"/>
          </p:nvPr>
        </p:nvSpPr>
        <p:spPr>
          <a:xfrm>
            <a:off x="548641" y="2286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Line">
            <a:extLst>
              <a:ext uri="{FF2B5EF4-FFF2-40B4-BE49-F238E27FC236}">
                <a16:creationId xmlns:a16="http://schemas.microsoft.com/office/drawing/2014/main" id="{D7771284-6191-6AE5-C8DC-E26F4DD28049}"/>
              </a:ext>
              <a:ext uri="{C183D7F6-B498-43B3-948B-1728B52AA6E4}">
                <adec:decorative xmlns:adec="http://schemas.microsoft.com/office/drawing/2017/decorative" val="1"/>
              </a:ext>
            </a:extLst>
          </p:cNvPr>
          <p:cNvCxnSpPr>
            <a:cxnSpLocks/>
          </p:cNvCxnSpPr>
          <p:nvPr userDrawn="1"/>
        </p:nvCxnSpPr>
        <p:spPr>
          <a:xfrm>
            <a:off x="3413760" y="1600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0" name="TextBox">
            <a:extLst>
              <a:ext uri="{FF2B5EF4-FFF2-40B4-BE49-F238E27FC236}">
                <a16:creationId xmlns:a16="http://schemas.microsoft.com/office/drawing/2014/main" id="{0D9A8745-BD6D-12B2-16DF-02CB2BB85704}"/>
              </a:ext>
            </a:extLst>
          </p:cNvPr>
          <p:cNvSpPr txBox="1"/>
          <p:nvPr userDrawn="1"/>
        </p:nvSpPr>
        <p:spPr>
          <a:xfrm>
            <a:off x="341376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solidFill>
                  <a:schemeClr val="tx2"/>
                </a:solidFill>
              </a:rPr>
              <a:t>02</a:t>
            </a:r>
          </a:p>
        </p:txBody>
      </p:sp>
      <p:sp>
        <p:nvSpPr>
          <p:cNvPr id="4" name="Content Placeholder 3"/>
          <p:cNvSpPr>
            <a:spLocks noGrp="1"/>
          </p:cNvSpPr>
          <p:nvPr>
            <p:ph sz="half" idx="2"/>
          </p:nvPr>
        </p:nvSpPr>
        <p:spPr>
          <a:xfrm>
            <a:off x="3413761" y="2286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Line">
            <a:extLst>
              <a:ext uri="{FF2B5EF4-FFF2-40B4-BE49-F238E27FC236}">
                <a16:creationId xmlns:a16="http://schemas.microsoft.com/office/drawing/2014/main" id="{7F3E6C41-3F3A-5394-DD39-6844F7E13753}"/>
              </a:ext>
              <a:ext uri="{C183D7F6-B498-43B3-948B-1728B52AA6E4}">
                <adec:decorative xmlns:adec="http://schemas.microsoft.com/office/drawing/2017/decorative" val="1"/>
              </a:ext>
            </a:extLst>
          </p:cNvPr>
          <p:cNvCxnSpPr>
            <a:cxnSpLocks/>
          </p:cNvCxnSpPr>
          <p:nvPr userDrawn="1"/>
        </p:nvCxnSpPr>
        <p:spPr>
          <a:xfrm>
            <a:off x="6278880" y="1600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2" name="TextBox">
            <a:extLst>
              <a:ext uri="{FF2B5EF4-FFF2-40B4-BE49-F238E27FC236}">
                <a16:creationId xmlns:a16="http://schemas.microsoft.com/office/drawing/2014/main" id="{BBB1FB2A-A05A-0E6A-2901-52A7D695A891}"/>
              </a:ext>
            </a:extLst>
          </p:cNvPr>
          <p:cNvSpPr txBox="1"/>
          <p:nvPr userDrawn="1"/>
        </p:nvSpPr>
        <p:spPr>
          <a:xfrm>
            <a:off x="627888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solidFill>
                  <a:schemeClr val="tx2"/>
                </a:solidFill>
              </a:rPr>
              <a:t>03</a:t>
            </a:r>
          </a:p>
        </p:txBody>
      </p:sp>
      <p:sp>
        <p:nvSpPr>
          <p:cNvPr id="6" name="Content Placeholder 4">
            <a:extLst>
              <a:ext uri="{FF2B5EF4-FFF2-40B4-BE49-F238E27FC236}">
                <a16:creationId xmlns:a16="http://schemas.microsoft.com/office/drawing/2014/main" id="{617618FB-CD21-AF4A-B264-6355E9BD7981}"/>
              </a:ext>
            </a:extLst>
          </p:cNvPr>
          <p:cNvSpPr>
            <a:spLocks noGrp="1"/>
          </p:cNvSpPr>
          <p:nvPr>
            <p:ph sz="half" idx="10"/>
          </p:nvPr>
        </p:nvSpPr>
        <p:spPr>
          <a:xfrm>
            <a:off x="6278881" y="2286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Line">
            <a:extLst>
              <a:ext uri="{FF2B5EF4-FFF2-40B4-BE49-F238E27FC236}">
                <a16:creationId xmlns:a16="http://schemas.microsoft.com/office/drawing/2014/main" id="{FE115B30-3E6D-E823-531E-BB5BAA199BD0}"/>
              </a:ext>
              <a:ext uri="{C183D7F6-B498-43B3-948B-1728B52AA6E4}">
                <adec:decorative xmlns:adec="http://schemas.microsoft.com/office/drawing/2017/decorative" val="1"/>
              </a:ext>
            </a:extLst>
          </p:cNvPr>
          <p:cNvCxnSpPr>
            <a:cxnSpLocks/>
          </p:cNvCxnSpPr>
          <p:nvPr userDrawn="1"/>
        </p:nvCxnSpPr>
        <p:spPr>
          <a:xfrm>
            <a:off x="9144000" y="1600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6" name="TextBox">
            <a:extLst>
              <a:ext uri="{FF2B5EF4-FFF2-40B4-BE49-F238E27FC236}">
                <a16:creationId xmlns:a16="http://schemas.microsoft.com/office/drawing/2014/main" id="{694F0353-A0DD-9642-BDD7-8FC612070822}"/>
              </a:ext>
            </a:extLst>
          </p:cNvPr>
          <p:cNvSpPr txBox="1"/>
          <p:nvPr userDrawn="1"/>
        </p:nvSpPr>
        <p:spPr>
          <a:xfrm>
            <a:off x="914400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solidFill>
                  <a:schemeClr val="tx2"/>
                </a:solidFill>
              </a:rPr>
              <a:t>04</a:t>
            </a:r>
          </a:p>
        </p:txBody>
      </p:sp>
      <p:sp>
        <p:nvSpPr>
          <p:cNvPr id="5" name="Content Placeholder 5">
            <a:extLst>
              <a:ext uri="{FF2B5EF4-FFF2-40B4-BE49-F238E27FC236}">
                <a16:creationId xmlns:a16="http://schemas.microsoft.com/office/drawing/2014/main" id="{873DCC96-E62A-5505-4F1E-4A80C8498209}"/>
              </a:ext>
            </a:extLst>
          </p:cNvPr>
          <p:cNvSpPr>
            <a:spLocks noGrp="1"/>
          </p:cNvSpPr>
          <p:nvPr>
            <p:ph sz="half" idx="11"/>
          </p:nvPr>
        </p:nvSpPr>
        <p:spPr>
          <a:xfrm>
            <a:off x="9144001" y="2286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Line">
            <a:extLst>
              <a:ext uri="{FF2B5EF4-FFF2-40B4-BE49-F238E27FC236}">
                <a16:creationId xmlns:a16="http://schemas.microsoft.com/office/drawing/2014/main" id="{1A90E933-723C-D9CC-B7AB-3043EDAB638D}"/>
              </a:ext>
              <a:ext uri="{C183D7F6-B498-43B3-948B-1728B52AA6E4}">
                <adec:decorative xmlns:adec="http://schemas.microsoft.com/office/drawing/2017/decorative" val="1"/>
              </a:ext>
            </a:extLst>
          </p:cNvPr>
          <p:cNvCxnSpPr>
            <a:cxnSpLocks/>
          </p:cNvCxnSpPr>
          <p:nvPr userDrawn="1"/>
        </p:nvCxnSpPr>
        <p:spPr>
          <a:xfrm>
            <a:off x="548640" y="3886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8" name="TextBox">
            <a:extLst>
              <a:ext uri="{FF2B5EF4-FFF2-40B4-BE49-F238E27FC236}">
                <a16:creationId xmlns:a16="http://schemas.microsoft.com/office/drawing/2014/main" id="{8E3B414F-BCCF-E0E0-A5B7-9D21FED7A614}"/>
              </a:ext>
            </a:extLst>
          </p:cNvPr>
          <p:cNvSpPr txBox="1"/>
          <p:nvPr userDrawn="1"/>
        </p:nvSpPr>
        <p:spPr>
          <a:xfrm>
            <a:off x="548641" y="4023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solidFill>
                  <a:schemeClr val="tx2"/>
                </a:solidFill>
              </a:rPr>
              <a:t>05</a:t>
            </a:r>
          </a:p>
        </p:txBody>
      </p:sp>
      <p:sp>
        <p:nvSpPr>
          <p:cNvPr id="18" name="Content Placeholder 6">
            <a:extLst>
              <a:ext uri="{FF2B5EF4-FFF2-40B4-BE49-F238E27FC236}">
                <a16:creationId xmlns:a16="http://schemas.microsoft.com/office/drawing/2014/main" id="{5731522F-82BF-A739-FBD5-84B13AFCBF10}"/>
              </a:ext>
            </a:extLst>
          </p:cNvPr>
          <p:cNvSpPr>
            <a:spLocks noGrp="1"/>
          </p:cNvSpPr>
          <p:nvPr>
            <p:ph sz="half" idx="12"/>
          </p:nvPr>
        </p:nvSpPr>
        <p:spPr>
          <a:xfrm>
            <a:off x="548641" y="4572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Line">
            <a:extLst>
              <a:ext uri="{FF2B5EF4-FFF2-40B4-BE49-F238E27FC236}">
                <a16:creationId xmlns:a16="http://schemas.microsoft.com/office/drawing/2014/main" id="{B07AB9A6-54AF-4DC6-E298-2E576695A65F}"/>
              </a:ext>
              <a:ext uri="{C183D7F6-B498-43B3-948B-1728B52AA6E4}">
                <adec:decorative xmlns:adec="http://schemas.microsoft.com/office/drawing/2017/decorative" val="1"/>
              </a:ext>
            </a:extLst>
          </p:cNvPr>
          <p:cNvCxnSpPr>
            <a:cxnSpLocks/>
          </p:cNvCxnSpPr>
          <p:nvPr userDrawn="1"/>
        </p:nvCxnSpPr>
        <p:spPr>
          <a:xfrm>
            <a:off x="3413760" y="3886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20" name="TextBox">
            <a:extLst>
              <a:ext uri="{FF2B5EF4-FFF2-40B4-BE49-F238E27FC236}">
                <a16:creationId xmlns:a16="http://schemas.microsoft.com/office/drawing/2014/main" id="{E79A49CF-30B2-91DC-6BCA-2A41DD4CBF09}"/>
              </a:ext>
            </a:extLst>
          </p:cNvPr>
          <p:cNvSpPr txBox="1"/>
          <p:nvPr userDrawn="1"/>
        </p:nvSpPr>
        <p:spPr>
          <a:xfrm>
            <a:off x="3413761" y="4023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solidFill>
                  <a:schemeClr val="tx2"/>
                </a:solidFill>
              </a:rPr>
              <a:t>06</a:t>
            </a:r>
          </a:p>
        </p:txBody>
      </p:sp>
      <p:sp>
        <p:nvSpPr>
          <p:cNvPr id="25" name="Content Placeholder 7">
            <a:extLst>
              <a:ext uri="{FF2B5EF4-FFF2-40B4-BE49-F238E27FC236}">
                <a16:creationId xmlns:a16="http://schemas.microsoft.com/office/drawing/2014/main" id="{5FE6691B-ACEF-8803-7DC3-70B52F899908}"/>
              </a:ext>
            </a:extLst>
          </p:cNvPr>
          <p:cNvSpPr>
            <a:spLocks noGrp="1"/>
          </p:cNvSpPr>
          <p:nvPr>
            <p:ph sz="half" idx="13"/>
          </p:nvPr>
        </p:nvSpPr>
        <p:spPr>
          <a:xfrm>
            <a:off x="3413761" y="4572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Line">
            <a:extLst>
              <a:ext uri="{FF2B5EF4-FFF2-40B4-BE49-F238E27FC236}">
                <a16:creationId xmlns:a16="http://schemas.microsoft.com/office/drawing/2014/main" id="{DE9CD609-8A04-24B8-B562-11703E18D251}"/>
              </a:ext>
              <a:ext uri="{C183D7F6-B498-43B3-948B-1728B52AA6E4}">
                <adec:decorative xmlns:adec="http://schemas.microsoft.com/office/drawing/2017/decorative" val="1"/>
              </a:ext>
            </a:extLst>
          </p:cNvPr>
          <p:cNvCxnSpPr>
            <a:cxnSpLocks/>
          </p:cNvCxnSpPr>
          <p:nvPr userDrawn="1"/>
        </p:nvCxnSpPr>
        <p:spPr>
          <a:xfrm>
            <a:off x="6278880" y="3886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22" name="TextBox">
            <a:extLst>
              <a:ext uri="{FF2B5EF4-FFF2-40B4-BE49-F238E27FC236}">
                <a16:creationId xmlns:a16="http://schemas.microsoft.com/office/drawing/2014/main" id="{7C5E0031-266F-D418-0BAB-9BD3C4F1EC3F}"/>
              </a:ext>
            </a:extLst>
          </p:cNvPr>
          <p:cNvSpPr txBox="1"/>
          <p:nvPr userDrawn="1"/>
        </p:nvSpPr>
        <p:spPr>
          <a:xfrm>
            <a:off x="6278881" y="4023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solidFill>
                  <a:schemeClr val="tx2"/>
                </a:solidFill>
              </a:rPr>
              <a:t>07</a:t>
            </a:r>
          </a:p>
        </p:txBody>
      </p:sp>
      <p:sp>
        <p:nvSpPr>
          <p:cNvPr id="26" name="Content Placeholder 8">
            <a:extLst>
              <a:ext uri="{FF2B5EF4-FFF2-40B4-BE49-F238E27FC236}">
                <a16:creationId xmlns:a16="http://schemas.microsoft.com/office/drawing/2014/main" id="{772BE48E-72DE-7245-BBDA-BF3FEC69BED1}"/>
              </a:ext>
            </a:extLst>
          </p:cNvPr>
          <p:cNvSpPr>
            <a:spLocks noGrp="1"/>
          </p:cNvSpPr>
          <p:nvPr>
            <p:ph sz="half" idx="14"/>
          </p:nvPr>
        </p:nvSpPr>
        <p:spPr>
          <a:xfrm>
            <a:off x="6278881" y="4572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3" name="Line">
            <a:extLst>
              <a:ext uri="{FF2B5EF4-FFF2-40B4-BE49-F238E27FC236}">
                <a16:creationId xmlns:a16="http://schemas.microsoft.com/office/drawing/2014/main" id="{51FB53C0-6EA8-D891-85A3-23EE83EADE03}"/>
              </a:ext>
              <a:ext uri="{C183D7F6-B498-43B3-948B-1728B52AA6E4}">
                <adec:decorative xmlns:adec="http://schemas.microsoft.com/office/drawing/2017/decorative" val="1"/>
              </a:ext>
            </a:extLst>
          </p:cNvPr>
          <p:cNvCxnSpPr>
            <a:cxnSpLocks/>
          </p:cNvCxnSpPr>
          <p:nvPr userDrawn="1"/>
        </p:nvCxnSpPr>
        <p:spPr>
          <a:xfrm>
            <a:off x="9144000" y="3886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24" name="TextBox">
            <a:extLst>
              <a:ext uri="{FF2B5EF4-FFF2-40B4-BE49-F238E27FC236}">
                <a16:creationId xmlns:a16="http://schemas.microsoft.com/office/drawing/2014/main" id="{6BF9F70B-8D8A-3E73-E423-909DA6A75EB4}"/>
              </a:ext>
            </a:extLst>
          </p:cNvPr>
          <p:cNvSpPr txBox="1"/>
          <p:nvPr userDrawn="1"/>
        </p:nvSpPr>
        <p:spPr>
          <a:xfrm>
            <a:off x="9144001" y="4023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solidFill>
                  <a:schemeClr val="tx2"/>
                </a:solidFill>
              </a:rPr>
              <a:t>08</a:t>
            </a:r>
          </a:p>
        </p:txBody>
      </p:sp>
      <p:sp>
        <p:nvSpPr>
          <p:cNvPr id="27" name="Content Placeholder 9">
            <a:extLst>
              <a:ext uri="{FF2B5EF4-FFF2-40B4-BE49-F238E27FC236}">
                <a16:creationId xmlns:a16="http://schemas.microsoft.com/office/drawing/2014/main" id="{EA060839-AF98-8040-7AE9-8F0D7E00C135}"/>
              </a:ext>
            </a:extLst>
          </p:cNvPr>
          <p:cNvSpPr>
            <a:spLocks noGrp="1"/>
          </p:cNvSpPr>
          <p:nvPr>
            <p:ph sz="half" idx="15"/>
          </p:nvPr>
        </p:nvSpPr>
        <p:spPr>
          <a:xfrm>
            <a:off x="9144001" y="4572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Date Placeholder 27">
            <a:extLst>
              <a:ext uri="{FF2B5EF4-FFF2-40B4-BE49-F238E27FC236}">
                <a16:creationId xmlns:a16="http://schemas.microsoft.com/office/drawing/2014/main" id="{6E3723B8-B265-6943-67A5-DF3F0D5EC1CD}"/>
              </a:ext>
            </a:extLst>
          </p:cNvPr>
          <p:cNvSpPr>
            <a:spLocks noGrp="1"/>
          </p:cNvSpPr>
          <p:nvPr>
            <p:ph type="dt" sz="half" idx="16"/>
          </p:nvPr>
        </p:nvSpPr>
        <p:spPr/>
        <p:txBody>
          <a:bodyPr/>
          <a:lstStyle/>
          <a:p>
            <a:fld id="{5D27CFAB-73E6-44A8-B862-B3306344E3F2}" type="datetime3">
              <a:rPr lang="en-US" smtClean="0"/>
              <a:t>11 April 2025</a:t>
            </a:fld>
            <a:endParaRPr lang="en-US" dirty="0"/>
          </a:p>
        </p:txBody>
      </p:sp>
      <p:sp>
        <p:nvSpPr>
          <p:cNvPr id="29" name="Slide Number Placeholder 28">
            <a:extLst>
              <a:ext uri="{FF2B5EF4-FFF2-40B4-BE49-F238E27FC236}">
                <a16:creationId xmlns:a16="http://schemas.microsoft.com/office/drawing/2014/main" id="{8D4AF177-759A-A93C-2097-C2C22D93680F}"/>
              </a:ext>
            </a:extLst>
          </p:cNvPr>
          <p:cNvSpPr>
            <a:spLocks noGrp="1"/>
          </p:cNvSpPr>
          <p:nvPr>
            <p:ph type="sldNum" sz="quarter" idx="17"/>
          </p:nvPr>
        </p:nvSpPr>
        <p:spPr/>
        <p:txBody>
          <a:bodyPr/>
          <a:lstStyle/>
          <a:p>
            <a:fld id="{64E5BE4B-2FBF-4174-9E62-85FAD1CB43A6}" type="slidenum">
              <a:rPr lang="en-US" smtClean="0"/>
              <a:pPr/>
              <a:t>‹#›</a:t>
            </a:fld>
            <a:endParaRPr lang="en-US" dirty="0"/>
          </a:p>
        </p:txBody>
      </p:sp>
      <p:sp>
        <p:nvSpPr>
          <p:cNvPr id="36" name="Rectangle 15">
            <a:extLst>
              <a:ext uri="{FF2B5EF4-FFF2-40B4-BE49-F238E27FC236}">
                <a16:creationId xmlns:a16="http://schemas.microsoft.com/office/drawing/2014/main" id="{FEDB97C0-F514-9C55-3E16-9FC0105AEFDF}"/>
              </a:ext>
            </a:extLst>
          </p:cNvPr>
          <p:cNvSpPr>
            <a:spLocks noChangeArrowheads="1"/>
          </p:cNvSpPr>
          <p:nvPr userDrawn="1"/>
        </p:nvSpPr>
        <p:spPr bwMode="auto">
          <a:xfrm>
            <a:off x="1386840" y="6657945"/>
            <a:ext cx="9418320" cy="200055"/>
          </a:xfrm>
          <a:prstGeom prst="rect">
            <a:avLst/>
          </a:prstGeom>
          <a:noFill/>
          <a:ln w="9525">
            <a:noFill/>
            <a:miter lim="800000"/>
            <a:headEnd/>
            <a:tailEnd/>
          </a:ln>
        </p:spPr>
        <p:txBody>
          <a:bodyPr wrap="square" lIns="0" rIns="0" anchor="b">
            <a:spAutoFit/>
          </a:bodyPr>
          <a:lstStyle/>
          <a:p>
            <a:pPr algn="ctr">
              <a:defRPr/>
            </a:pPr>
            <a:r>
              <a:rPr lang="en-US" sz="700" b="1" dirty="0">
                <a:solidFill>
                  <a:schemeClr val="tx1"/>
                </a:solidFill>
                <a:latin typeface="+mn-lt"/>
                <a:cs typeface="Arial Bold" panose="020B0704020202020204" pitchFamily="34" charset="0"/>
              </a:rPr>
              <a:t>EDIT CONTROL STATEMENT UNDER &gt; VIEW &gt; SLIDE MASTER &gt; SCROLL TO TOP &gt; CHANGE HEADER AND FOOTER</a:t>
            </a:r>
          </a:p>
        </p:txBody>
      </p:sp>
      <p:sp>
        <p:nvSpPr>
          <p:cNvPr id="37" name="Rectangle 36">
            <a:extLst>
              <a:ext uri="{FF2B5EF4-FFF2-40B4-BE49-F238E27FC236}">
                <a16:creationId xmlns:a16="http://schemas.microsoft.com/office/drawing/2014/main" id="{0C06597B-21CB-E031-D41A-B15442D12216}"/>
              </a:ext>
            </a:extLst>
          </p:cNvPr>
          <p:cNvSpPr>
            <a:spLocks noChangeArrowheads="1"/>
          </p:cNvSpPr>
          <p:nvPr userDrawn="1"/>
        </p:nvSpPr>
        <p:spPr bwMode="auto">
          <a:xfrm>
            <a:off x="1386840" y="0"/>
            <a:ext cx="9418320" cy="200055"/>
          </a:xfrm>
          <a:prstGeom prst="rect">
            <a:avLst/>
          </a:prstGeom>
          <a:noFill/>
          <a:ln w="9525">
            <a:noFill/>
            <a:miter lim="800000"/>
            <a:headEnd/>
            <a:tailEnd/>
          </a:ln>
        </p:spPr>
        <p:txBody>
          <a:bodyPr wrap="square" anchor="t" anchorCtr="0">
            <a:spAutoFit/>
          </a:bodyPr>
          <a:lstStyle/>
          <a:p>
            <a:pPr algn="ctr">
              <a:defRPr/>
            </a:pPr>
            <a:r>
              <a:rPr lang="en-US" sz="700" b="1" dirty="0">
                <a:solidFill>
                  <a:schemeClr val="tx1"/>
                </a:solidFill>
                <a:latin typeface="+mn-lt"/>
                <a:cs typeface="Arial Bold" panose="020B0704020202020204" pitchFamily="34" charset="0"/>
              </a:rPr>
              <a:t>EDIT CONTROL STATEMENT UNDER &gt; VIEW &gt; SLIDE MASTER &gt; SCROLL TO TOP &gt; CHANGE HEADER AND FOOTER</a:t>
            </a:r>
          </a:p>
        </p:txBody>
      </p:sp>
      <p:pic>
        <p:nvPicPr>
          <p:cNvPr id="2" name="Graphic 1">
            <a:extLst>
              <a:ext uri="{FF2B5EF4-FFF2-40B4-BE49-F238E27FC236}">
                <a16:creationId xmlns:a16="http://schemas.microsoft.com/office/drawing/2014/main" id="{4FF73328-1804-873F-18F5-6F927BD71EC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14117" y="414865"/>
            <a:ext cx="1720206" cy="488074"/>
          </a:xfrm>
          <a:prstGeom prst="rect">
            <a:avLst/>
          </a:prstGeom>
        </p:spPr>
      </p:pic>
    </p:spTree>
    <p:extLst>
      <p:ext uri="{BB962C8B-B14F-4D97-AF65-F5344CB8AC3E}">
        <p14:creationId xmlns:p14="http://schemas.microsoft.com/office/powerpoint/2010/main" val="366418744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888" userDrawn="1">
          <p15:clr>
            <a:srgbClr val="A4A3A4"/>
          </p15:clr>
        </p15:guide>
        <p15:guide id="2" orient="horz" pos="1008" userDrawn="1">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 Numbers - White">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963F0940-E33E-9D7F-C52B-16CFD0545B23}"/>
              </a:ext>
            </a:extLst>
          </p:cNvPr>
          <p:cNvSpPr>
            <a:spLocks noGrp="1"/>
          </p:cNvSpPr>
          <p:nvPr>
            <p:ph type="title" hasCustomPrompt="1"/>
          </p:nvPr>
        </p:nvSpPr>
        <p:spPr/>
        <p:txBody>
          <a:bodyPr/>
          <a:lstStyle/>
          <a:p>
            <a:r>
              <a:rPr lang="en-US" dirty="0"/>
              <a:t>[Slide title]</a:t>
            </a:r>
          </a:p>
        </p:txBody>
      </p:sp>
      <p:cxnSp>
        <p:nvCxnSpPr>
          <p:cNvPr id="15" name="Line">
            <a:extLst>
              <a:ext uri="{FF2B5EF4-FFF2-40B4-BE49-F238E27FC236}">
                <a16:creationId xmlns:a16="http://schemas.microsoft.com/office/drawing/2014/main" id="{8412A77E-32D6-ECE7-C58C-21E3C08D86B3}"/>
              </a:ext>
              <a:ext uri="{C183D7F6-B498-43B3-948B-1728B52AA6E4}">
                <adec:decorative xmlns:adec="http://schemas.microsoft.com/office/drawing/2017/decorative" val="1"/>
              </a:ext>
            </a:extLst>
          </p:cNvPr>
          <p:cNvCxnSpPr>
            <a:cxnSpLocks/>
          </p:cNvCxnSpPr>
          <p:nvPr userDrawn="1"/>
        </p:nvCxnSpPr>
        <p:spPr>
          <a:xfrm>
            <a:off x="54864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3" name="TextBox">
            <a:extLst>
              <a:ext uri="{FF2B5EF4-FFF2-40B4-BE49-F238E27FC236}">
                <a16:creationId xmlns:a16="http://schemas.microsoft.com/office/drawing/2014/main" id="{AF47D3F9-758C-0713-980A-E6E56BBC1088}"/>
              </a:ext>
            </a:extLst>
          </p:cNvPr>
          <p:cNvSpPr txBox="1"/>
          <p:nvPr userDrawn="1"/>
        </p:nvSpPr>
        <p:spPr>
          <a:xfrm>
            <a:off x="54864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01</a:t>
            </a:r>
          </a:p>
        </p:txBody>
      </p:sp>
      <p:sp>
        <p:nvSpPr>
          <p:cNvPr id="3" name="Content Placeholder 2"/>
          <p:cNvSpPr>
            <a:spLocks noGrp="1"/>
          </p:cNvSpPr>
          <p:nvPr>
            <p:ph sz="half" idx="1"/>
          </p:nvPr>
        </p:nvSpPr>
        <p:spPr>
          <a:xfrm>
            <a:off x="548641" y="2286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Line">
            <a:extLst>
              <a:ext uri="{FF2B5EF4-FFF2-40B4-BE49-F238E27FC236}">
                <a16:creationId xmlns:a16="http://schemas.microsoft.com/office/drawing/2014/main" id="{D7771284-6191-6AE5-C8DC-E26F4DD28049}"/>
              </a:ext>
              <a:ext uri="{C183D7F6-B498-43B3-948B-1728B52AA6E4}">
                <adec:decorative xmlns:adec="http://schemas.microsoft.com/office/drawing/2017/decorative" val="1"/>
              </a:ext>
            </a:extLst>
          </p:cNvPr>
          <p:cNvCxnSpPr>
            <a:cxnSpLocks/>
          </p:cNvCxnSpPr>
          <p:nvPr userDrawn="1"/>
        </p:nvCxnSpPr>
        <p:spPr>
          <a:xfrm>
            <a:off x="341376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0" name="TextBox">
            <a:extLst>
              <a:ext uri="{FF2B5EF4-FFF2-40B4-BE49-F238E27FC236}">
                <a16:creationId xmlns:a16="http://schemas.microsoft.com/office/drawing/2014/main" id="{0D9A8745-BD6D-12B2-16DF-02CB2BB85704}"/>
              </a:ext>
            </a:extLst>
          </p:cNvPr>
          <p:cNvSpPr txBox="1"/>
          <p:nvPr userDrawn="1"/>
        </p:nvSpPr>
        <p:spPr>
          <a:xfrm>
            <a:off x="341376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02</a:t>
            </a:r>
          </a:p>
        </p:txBody>
      </p:sp>
      <p:sp>
        <p:nvSpPr>
          <p:cNvPr id="4" name="Content Placeholder 3"/>
          <p:cNvSpPr>
            <a:spLocks noGrp="1"/>
          </p:cNvSpPr>
          <p:nvPr>
            <p:ph sz="half" idx="2"/>
          </p:nvPr>
        </p:nvSpPr>
        <p:spPr>
          <a:xfrm>
            <a:off x="3413761" y="2286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Line">
            <a:extLst>
              <a:ext uri="{FF2B5EF4-FFF2-40B4-BE49-F238E27FC236}">
                <a16:creationId xmlns:a16="http://schemas.microsoft.com/office/drawing/2014/main" id="{7F3E6C41-3F3A-5394-DD39-6844F7E13753}"/>
              </a:ext>
              <a:ext uri="{C183D7F6-B498-43B3-948B-1728B52AA6E4}">
                <adec:decorative xmlns:adec="http://schemas.microsoft.com/office/drawing/2017/decorative" val="1"/>
              </a:ext>
            </a:extLst>
          </p:cNvPr>
          <p:cNvCxnSpPr>
            <a:cxnSpLocks/>
          </p:cNvCxnSpPr>
          <p:nvPr userDrawn="1"/>
        </p:nvCxnSpPr>
        <p:spPr>
          <a:xfrm>
            <a:off x="627888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2" name="TextBox">
            <a:extLst>
              <a:ext uri="{FF2B5EF4-FFF2-40B4-BE49-F238E27FC236}">
                <a16:creationId xmlns:a16="http://schemas.microsoft.com/office/drawing/2014/main" id="{BBB1FB2A-A05A-0E6A-2901-52A7D695A891}"/>
              </a:ext>
            </a:extLst>
          </p:cNvPr>
          <p:cNvSpPr txBox="1"/>
          <p:nvPr userDrawn="1"/>
        </p:nvSpPr>
        <p:spPr>
          <a:xfrm>
            <a:off x="627888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03</a:t>
            </a:r>
          </a:p>
        </p:txBody>
      </p:sp>
      <p:sp>
        <p:nvSpPr>
          <p:cNvPr id="6" name="Content Placeholder 4">
            <a:extLst>
              <a:ext uri="{FF2B5EF4-FFF2-40B4-BE49-F238E27FC236}">
                <a16:creationId xmlns:a16="http://schemas.microsoft.com/office/drawing/2014/main" id="{617618FB-CD21-AF4A-B264-6355E9BD7981}"/>
              </a:ext>
            </a:extLst>
          </p:cNvPr>
          <p:cNvSpPr>
            <a:spLocks noGrp="1"/>
          </p:cNvSpPr>
          <p:nvPr>
            <p:ph sz="half" idx="10"/>
          </p:nvPr>
        </p:nvSpPr>
        <p:spPr>
          <a:xfrm>
            <a:off x="6278881" y="2286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Line">
            <a:extLst>
              <a:ext uri="{FF2B5EF4-FFF2-40B4-BE49-F238E27FC236}">
                <a16:creationId xmlns:a16="http://schemas.microsoft.com/office/drawing/2014/main" id="{FE115B30-3E6D-E823-531E-BB5BAA199BD0}"/>
              </a:ext>
              <a:ext uri="{C183D7F6-B498-43B3-948B-1728B52AA6E4}">
                <adec:decorative xmlns:adec="http://schemas.microsoft.com/office/drawing/2017/decorative" val="1"/>
              </a:ext>
            </a:extLst>
          </p:cNvPr>
          <p:cNvCxnSpPr>
            <a:cxnSpLocks/>
          </p:cNvCxnSpPr>
          <p:nvPr userDrawn="1"/>
        </p:nvCxnSpPr>
        <p:spPr>
          <a:xfrm>
            <a:off x="914400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6" name="TextBox">
            <a:extLst>
              <a:ext uri="{FF2B5EF4-FFF2-40B4-BE49-F238E27FC236}">
                <a16:creationId xmlns:a16="http://schemas.microsoft.com/office/drawing/2014/main" id="{694F0353-A0DD-9642-BDD7-8FC612070822}"/>
              </a:ext>
            </a:extLst>
          </p:cNvPr>
          <p:cNvSpPr txBox="1"/>
          <p:nvPr userDrawn="1"/>
        </p:nvSpPr>
        <p:spPr>
          <a:xfrm>
            <a:off x="914400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04</a:t>
            </a:r>
          </a:p>
        </p:txBody>
      </p:sp>
      <p:sp>
        <p:nvSpPr>
          <p:cNvPr id="5" name="Content Placeholder 5">
            <a:extLst>
              <a:ext uri="{FF2B5EF4-FFF2-40B4-BE49-F238E27FC236}">
                <a16:creationId xmlns:a16="http://schemas.microsoft.com/office/drawing/2014/main" id="{873DCC96-E62A-5505-4F1E-4A80C8498209}"/>
              </a:ext>
            </a:extLst>
          </p:cNvPr>
          <p:cNvSpPr>
            <a:spLocks noGrp="1"/>
          </p:cNvSpPr>
          <p:nvPr>
            <p:ph sz="half" idx="11"/>
          </p:nvPr>
        </p:nvSpPr>
        <p:spPr>
          <a:xfrm>
            <a:off x="9144001" y="2286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Line">
            <a:extLst>
              <a:ext uri="{FF2B5EF4-FFF2-40B4-BE49-F238E27FC236}">
                <a16:creationId xmlns:a16="http://schemas.microsoft.com/office/drawing/2014/main" id="{1A90E933-723C-D9CC-B7AB-3043EDAB638D}"/>
              </a:ext>
              <a:ext uri="{C183D7F6-B498-43B3-948B-1728B52AA6E4}">
                <adec:decorative xmlns:adec="http://schemas.microsoft.com/office/drawing/2017/decorative" val="1"/>
              </a:ext>
            </a:extLst>
          </p:cNvPr>
          <p:cNvCxnSpPr>
            <a:cxnSpLocks/>
          </p:cNvCxnSpPr>
          <p:nvPr userDrawn="1"/>
        </p:nvCxnSpPr>
        <p:spPr>
          <a:xfrm>
            <a:off x="548640" y="3886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8" name="TextBox">
            <a:extLst>
              <a:ext uri="{FF2B5EF4-FFF2-40B4-BE49-F238E27FC236}">
                <a16:creationId xmlns:a16="http://schemas.microsoft.com/office/drawing/2014/main" id="{8E3B414F-BCCF-E0E0-A5B7-9D21FED7A614}"/>
              </a:ext>
            </a:extLst>
          </p:cNvPr>
          <p:cNvSpPr txBox="1"/>
          <p:nvPr userDrawn="1"/>
        </p:nvSpPr>
        <p:spPr>
          <a:xfrm>
            <a:off x="548641" y="4023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05</a:t>
            </a:r>
          </a:p>
        </p:txBody>
      </p:sp>
      <p:sp>
        <p:nvSpPr>
          <p:cNvPr id="18" name="Content Placeholder 6">
            <a:extLst>
              <a:ext uri="{FF2B5EF4-FFF2-40B4-BE49-F238E27FC236}">
                <a16:creationId xmlns:a16="http://schemas.microsoft.com/office/drawing/2014/main" id="{5731522F-82BF-A739-FBD5-84B13AFCBF10}"/>
              </a:ext>
            </a:extLst>
          </p:cNvPr>
          <p:cNvSpPr>
            <a:spLocks noGrp="1"/>
          </p:cNvSpPr>
          <p:nvPr>
            <p:ph sz="half" idx="12"/>
          </p:nvPr>
        </p:nvSpPr>
        <p:spPr>
          <a:xfrm>
            <a:off x="548641" y="4572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Line">
            <a:extLst>
              <a:ext uri="{FF2B5EF4-FFF2-40B4-BE49-F238E27FC236}">
                <a16:creationId xmlns:a16="http://schemas.microsoft.com/office/drawing/2014/main" id="{B07AB9A6-54AF-4DC6-E298-2E576695A65F}"/>
              </a:ext>
              <a:ext uri="{C183D7F6-B498-43B3-948B-1728B52AA6E4}">
                <adec:decorative xmlns:adec="http://schemas.microsoft.com/office/drawing/2017/decorative" val="1"/>
              </a:ext>
            </a:extLst>
          </p:cNvPr>
          <p:cNvCxnSpPr>
            <a:cxnSpLocks/>
          </p:cNvCxnSpPr>
          <p:nvPr userDrawn="1"/>
        </p:nvCxnSpPr>
        <p:spPr>
          <a:xfrm>
            <a:off x="3413760" y="3886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20" name="TextBox">
            <a:extLst>
              <a:ext uri="{FF2B5EF4-FFF2-40B4-BE49-F238E27FC236}">
                <a16:creationId xmlns:a16="http://schemas.microsoft.com/office/drawing/2014/main" id="{E79A49CF-30B2-91DC-6BCA-2A41DD4CBF09}"/>
              </a:ext>
            </a:extLst>
          </p:cNvPr>
          <p:cNvSpPr txBox="1"/>
          <p:nvPr userDrawn="1"/>
        </p:nvSpPr>
        <p:spPr>
          <a:xfrm>
            <a:off x="3413761" y="4023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06</a:t>
            </a:r>
          </a:p>
        </p:txBody>
      </p:sp>
      <p:sp>
        <p:nvSpPr>
          <p:cNvPr id="25" name="Content Placeholder 7">
            <a:extLst>
              <a:ext uri="{FF2B5EF4-FFF2-40B4-BE49-F238E27FC236}">
                <a16:creationId xmlns:a16="http://schemas.microsoft.com/office/drawing/2014/main" id="{5FE6691B-ACEF-8803-7DC3-70B52F899908}"/>
              </a:ext>
            </a:extLst>
          </p:cNvPr>
          <p:cNvSpPr>
            <a:spLocks noGrp="1"/>
          </p:cNvSpPr>
          <p:nvPr>
            <p:ph sz="half" idx="13"/>
          </p:nvPr>
        </p:nvSpPr>
        <p:spPr>
          <a:xfrm>
            <a:off x="3413761" y="4572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Line">
            <a:extLst>
              <a:ext uri="{FF2B5EF4-FFF2-40B4-BE49-F238E27FC236}">
                <a16:creationId xmlns:a16="http://schemas.microsoft.com/office/drawing/2014/main" id="{DE9CD609-8A04-24B8-B562-11703E18D251}"/>
              </a:ext>
              <a:ext uri="{C183D7F6-B498-43B3-948B-1728B52AA6E4}">
                <adec:decorative xmlns:adec="http://schemas.microsoft.com/office/drawing/2017/decorative" val="1"/>
              </a:ext>
            </a:extLst>
          </p:cNvPr>
          <p:cNvCxnSpPr>
            <a:cxnSpLocks/>
          </p:cNvCxnSpPr>
          <p:nvPr userDrawn="1"/>
        </p:nvCxnSpPr>
        <p:spPr>
          <a:xfrm>
            <a:off x="6278880" y="3886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22" name="TextBox">
            <a:extLst>
              <a:ext uri="{FF2B5EF4-FFF2-40B4-BE49-F238E27FC236}">
                <a16:creationId xmlns:a16="http://schemas.microsoft.com/office/drawing/2014/main" id="{7C5E0031-266F-D418-0BAB-9BD3C4F1EC3F}"/>
              </a:ext>
            </a:extLst>
          </p:cNvPr>
          <p:cNvSpPr txBox="1"/>
          <p:nvPr userDrawn="1"/>
        </p:nvSpPr>
        <p:spPr>
          <a:xfrm>
            <a:off x="6278881" y="4023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07</a:t>
            </a:r>
          </a:p>
        </p:txBody>
      </p:sp>
      <p:sp>
        <p:nvSpPr>
          <p:cNvPr id="26" name="Content Placeholder 8">
            <a:extLst>
              <a:ext uri="{FF2B5EF4-FFF2-40B4-BE49-F238E27FC236}">
                <a16:creationId xmlns:a16="http://schemas.microsoft.com/office/drawing/2014/main" id="{772BE48E-72DE-7245-BBDA-BF3FEC69BED1}"/>
              </a:ext>
            </a:extLst>
          </p:cNvPr>
          <p:cNvSpPr>
            <a:spLocks noGrp="1"/>
          </p:cNvSpPr>
          <p:nvPr>
            <p:ph sz="half" idx="14"/>
          </p:nvPr>
        </p:nvSpPr>
        <p:spPr>
          <a:xfrm>
            <a:off x="6278881" y="4572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3" name="Line">
            <a:extLst>
              <a:ext uri="{FF2B5EF4-FFF2-40B4-BE49-F238E27FC236}">
                <a16:creationId xmlns:a16="http://schemas.microsoft.com/office/drawing/2014/main" id="{51FB53C0-6EA8-D891-85A3-23EE83EADE03}"/>
              </a:ext>
              <a:ext uri="{C183D7F6-B498-43B3-948B-1728B52AA6E4}">
                <adec:decorative xmlns:adec="http://schemas.microsoft.com/office/drawing/2017/decorative" val="1"/>
              </a:ext>
            </a:extLst>
          </p:cNvPr>
          <p:cNvCxnSpPr>
            <a:cxnSpLocks/>
          </p:cNvCxnSpPr>
          <p:nvPr userDrawn="1"/>
        </p:nvCxnSpPr>
        <p:spPr>
          <a:xfrm>
            <a:off x="9144000" y="3886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24" name="TextBox">
            <a:extLst>
              <a:ext uri="{FF2B5EF4-FFF2-40B4-BE49-F238E27FC236}">
                <a16:creationId xmlns:a16="http://schemas.microsoft.com/office/drawing/2014/main" id="{6BF9F70B-8D8A-3E73-E423-909DA6A75EB4}"/>
              </a:ext>
            </a:extLst>
          </p:cNvPr>
          <p:cNvSpPr txBox="1"/>
          <p:nvPr userDrawn="1"/>
        </p:nvSpPr>
        <p:spPr>
          <a:xfrm>
            <a:off x="9144001" y="4023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08</a:t>
            </a:r>
          </a:p>
        </p:txBody>
      </p:sp>
      <p:sp>
        <p:nvSpPr>
          <p:cNvPr id="27" name="Content Placeholder 9">
            <a:extLst>
              <a:ext uri="{FF2B5EF4-FFF2-40B4-BE49-F238E27FC236}">
                <a16:creationId xmlns:a16="http://schemas.microsoft.com/office/drawing/2014/main" id="{EA060839-AF98-8040-7AE9-8F0D7E00C135}"/>
              </a:ext>
            </a:extLst>
          </p:cNvPr>
          <p:cNvSpPr>
            <a:spLocks noGrp="1"/>
          </p:cNvSpPr>
          <p:nvPr>
            <p:ph sz="half" idx="15"/>
          </p:nvPr>
        </p:nvSpPr>
        <p:spPr>
          <a:xfrm>
            <a:off x="9144001" y="4572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Date Placeholder 27">
            <a:extLst>
              <a:ext uri="{FF2B5EF4-FFF2-40B4-BE49-F238E27FC236}">
                <a16:creationId xmlns:a16="http://schemas.microsoft.com/office/drawing/2014/main" id="{4C43927A-9072-62B2-E6B6-C90CC98BD41F}"/>
              </a:ext>
            </a:extLst>
          </p:cNvPr>
          <p:cNvSpPr>
            <a:spLocks noGrp="1"/>
          </p:cNvSpPr>
          <p:nvPr>
            <p:ph type="dt" sz="half" idx="16"/>
          </p:nvPr>
        </p:nvSpPr>
        <p:spPr/>
        <p:txBody>
          <a:bodyPr/>
          <a:lstStyle/>
          <a:p>
            <a:fld id="{A9B2E784-A5F5-4301-881B-94AC8DBF9DED}" type="datetime3">
              <a:rPr lang="en-US" smtClean="0"/>
              <a:t>11 April 2025</a:t>
            </a:fld>
            <a:endParaRPr lang="en-US" dirty="0"/>
          </a:p>
        </p:txBody>
      </p:sp>
      <p:sp>
        <p:nvSpPr>
          <p:cNvPr id="29" name="Slide Number Placeholder 28">
            <a:extLst>
              <a:ext uri="{FF2B5EF4-FFF2-40B4-BE49-F238E27FC236}">
                <a16:creationId xmlns:a16="http://schemas.microsoft.com/office/drawing/2014/main" id="{7C0BB974-2130-F29B-EFD0-42CC6056022B}"/>
              </a:ext>
            </a:extLst>
          </p:cNvPr>
          <p:cNvSpPr>
            <a:spLocks noGrp="1"/>
          </p:cNvSpPr>
          <p:nvPr>
            <p:ph type="sldNum" sz="quarter" idx="17"/>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1456005590"/>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po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0" y="411481"/>
            <a:ext cx="8231293" cy="914400"/>
          </a:xfrm>
        </p:spPr>
        <p:txBody>
          <a:bodyPr/>
          <a:lstStyle/>
          <a:p>
            <a:r>
              <a:rPr lang="en-US" dirty="0"/>
              <a:t>[Slide title]</a:t>
            </a:r>
          </a:p>
        </p:txBody>
      </p:sp>
      <p:sp>
        <p:nvSpPr>
          <p:cNvPr id="5" name="Text Placeholder 2">
            <a:extLst>
              <a:ext uri="{FF2B5EF4-FFF2-40B4-BE49-F238E27FC236}">
                <a16:creationId xmlns:a16="http://schemas.microsoft.com/office/drawing/2014/main" id="{79532378-F1EC-4C8C-4ED2-DF860F99516C}"/>
              </a:ext>
            </a:extLst>
          </p:cNvPr>
          <p:cNvSpPr>
            <a:spLocks noGrp="1"/>
          </p:cNvSpPr>
          <p:nvPr>
            <p:ph type="body" sz="quarter" idx="10"/>
          </p:nvPr>
        </p:nvSpPr>
        <p:spPr>
          <a:xfrm>
            <a:off x="548640" y="1600200"/>
            <a:ext cx="11094720" cy="4572000"/>
          </a:xfrm>
        </p:spPr>
        <p:txBody>
          <a:bodyPr numCol="2"/>
          <a:lstStyle>
            <a:lvl1pPr marL="0" indent="0">
              <a:spcBef>
                <a:spcPts val="1000"/>
              </a:spcBef>
              <a:buFontTx/>
              <a:buNone/>
              <a:defRPr sz="1100"/>
            </a:lvl1pPr>
            <a:lvl2pPr marL="137160" indent="-137160">
              <a:spcBef>
                <a:spcPts val="1000"/>
              </a:spcBef>
              <a:buFont typeface="Arial" panose="020B0604020202020204" pitchFamily="34" charset="0"/>
              <a:buChar char="▪"/>
              <a:defRPr sz="1100"/>
            </a:lvl2pPr>
            <a:lvl3pPr marL="274320" indent="-137160">
              <a:defRPr sz="1100"/>
            </a:lvl3pPr>
            <a:lvl4pPr marL="411480" indent="-137160">
              <a:defRPr sz="1100"/>
            </a:lvl4pPr>
            <a:lvl5pPr marL="548640" indent="-137160">
              <a:defRPr sz="1100"/>
            </a:lvl5pPr>
            <a:lvl6pPr marL="685800" indent="-137160">
              <a:defRPr sz="1100"/>
            </a:lvl6pPr>
            <a:lvl7pPr marL="822960" indent="-137160">
              <a:defRPr sz="1100"/>
            </a:lvl7pPr>
            <a:lvl8pPr marL="960120" indent="-137160">
              <a:defRPr sz="1100"/>
            </a:lvl8pPr>
            <a:lvl9pPr marL="1097280" indent="-137160">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23CB055-EB11-8EF9-03BC-FB9ECE4D8BA4}"/>
              </a:ext>
            </a:extLst>
          </p:cNvPr>
          <p:cNvSpPr>
            <a:spLocks noGrp="1"/>
          </p:cNvSpPr>
          <p:nvPr>
            <p:ph type="dt" sz="half" idx="11"/>
          </p:nvPr>
        </p:nvSpPr>
        <p:spPr/>
        <p:txBody>
          <a:bodyPr/>
          <a:lstStyle/>
          <a:p>
            <a:fld id="{4F357020-80C2-43F0-9F5B-8C3D0634A48B}" type="datetime3">
              <a:rPr lang="en-US" smtClean="0"/>
              <a:t>11 April 2025</a:t>
            </a:fld>
            <a:endParaRPr lang="en-US" dirty="0"/>
          </a:p>
        </p:txBody>
      </p:sp>
      <p:sp>
        <p:nvSpPr>
          <p:cNvPr id="6" name="Slide Number Placeholder 5">
            <a:extLst>
              <a:ext uri="{FF2B5EF4-FFF2-40B4-BE49-F238E27FC236}">
                <a16:creationId xmlns:a16="http://schemas.microsoft.com/office/drawing/2014/main" id="{2A693FB7-0B10-910E-2F4E-A8DFAF9A43A7}"/>
              </a:ext>
            </a:extLst>
          </p:cNvPr>
          <p:cNvSpPr>
            <a:spLocks noGrp="1"/>
          </p:cNvSpPr>
          <p:nvPr>
            <p:ph type="sldNum" sz="quarter" idx="12"/>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3870302004"/>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0F3CE13-290E-12C4-BDCA-17CB5BAFF747}"/>
              </a:ext>
            </a:extLst>
          </p:cNvPr>
          <p:cNvSpPr>
            <a:spLocks noGrp="1"/>
          </p:cNvSpPr>
          <p:nvPr>
            <p:ph type="pic" sz="quarter" idx="10"/>
          </p:nvPr>
        </p:nvSpPr>
        <p:spPr>
          <a:xfrm>
            <a:off x="0" y="228600"/>
            <a:ext cx="12192000" cy="6400800"/>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endParaRPr lang="en-US" dirty="0"/>
          </a:p>
        </p:txBody>
      </p:sp>
      <p:sp>
        <p:nvSpPr>
          <p:cNvPr id="4" name="Title 2">
            <a:extLst>
              <a:ext uri="{FF2B5EF4-FFF2-40B4-BE49-F238E27FC236}">
                <a16:creationId xmlns:a16="http://schemas.microsoft.com/office/drawing/2014/main" id="{0AF67DC4-909F-6BF0-DB86-8675E25715AB}"/>
              </a:ext>
            </a:extLst>
          </p:cNvPr>
          <p:cNvSpPr>
            <a:spLocks noGrp="1"/>
          </p:cNvSpPr>
          <p:nvPr>
            <p:ph type="title" hasCustomPrompt="1"/>
          </p:nvPr>
        </p:nvSpPr>
        <p:spPr/>
        <p:txBody>
          <a:bodyPr/>
          <a:lstStyle/>
          <a:p>
            <a:r>
              <a:rPr lang="en-US" dirty="0"/>
              <a:t>[Slide title]</a:t>
            </a:r>
          </a:p>
        </p:txBody>
      </p:sp>
      <p:sp>
        <p:nvSpPr>
          <p:cNvPr id="3" name="Date Placeholder 2">
            <a:extLst>
              <a:ext uri="{FF2B5EF4-FFF2-40B4-BE49-F238E27FC236}">
                <a16:creationId xmlns:a16="http://schemas.microsoft.com/office/drawing/2014/main" id="{FFF3D174-1921-7F28-5394-750C376C77F2}"/>
              </a:ext>
            </a:extLst>
          </p:cNvPr>
          <p:cNvSpPr>
            <a:spLocks noGrp="1"/>
          </p:cNvSpPr>
          <p:nvPr>
            <p:ph type="dt" sz="half" idx="11"/>
          </p:nvPr>
        </p:nvSpPr>
        <p:spPr/>
        <p:txBody>
          <a:bodyPr/>
          <a:lstStyle/>
          <a:p>
            <a:fld id="{18EAB3A5-9E92-4BB9-8F22-9632B4FBEDBA}" type="datetime3">
              <a:rPr lang="en-US" smtClean="0"/>
              <a:t>11 April 2025</a:t>
            </a:fld>
            <a:endParaRPr lang="en-US" dirty="0"/>
          </a:p>
        </p:txBody>
      </p:sp>
      <p:sp>
        <p:nvSpPr>
          <p:cNvPr id="5" name="Slide Number Placeholder 4">
            <a:extLst>
              <a:ext uri="{FF2B5EF4-FFF2-40B4-BE49-F238E27FC236}">
                <a16:creationId xmlns:a16="http://schemas.microsoft.com/office/drawing/2014/main" id="{04BD6737-D835-6484-7A3F-BAD2D784E28E}"/>
              </a:ext>
            </a:extLst>
          </p:cNvPr>
          <p:cNvSpPr>
            <a:spLocks noGrp="1"/>
          </p:cNvSpPr>
          <p:nvPr>
            <p:ph type="sldNum" sz="quarter" idx="12"/>
          </p:nvPr>
        </p:nvSpPr>
        <p:spPr/>
        <p:txBody>
          <a:bodyPr/>
          <a:lstStyle/>
          <a:p>
            <a:fld id="{64E5BE4B-2FBF-4174-9E62-85FAD1CB43A6}" type="slidenum">
              <a:rPr lang="en-US" smtClean="0"/>
              <a:pPr/>
              <a:t>‹#›</a:t>
            </a:fld>
            <a:endParaRPr lang="en-US" dirty="0"/>
          </a:p>
        </p:txBody>
      </p:sp>
      <p:pic>
        <p:nvPicPr>
          <p:cNvPr id="8" name="Picture 7">
            <a:extLst>
              <a:ext uri="{FF2B5EF4-FFF2-40B4-BE49-F238E27FC236}">
                <a16:creationId xmlns:a16="http://schemas.microsoft.com/office/drawing/2014/main" id="{DEF51AF9-F33D-E2C4-AE3C-AEDB24660717}"/>
              </a:ext>
            </a:extLst>
          </p:cNvPr>
          <p:cNvPicPr>
            <a:picLocks noChangeAspect="1"/>
          </p:cNvPicPr>
          <p:nvPr userDrawn="1"/>
        </p:nvPicPr>
        <p:blipFill>
          <a:blip r:embed="rId2"/>
          <a:srcRect/>
          <a:stretch/>
        </p:blipFill>
        <p:spPr>
          <a:xfrm>
            <a:off x="10004616" y="411162"/>
            <a:ext cx="1629707" cy="478023"/>
          </a:xfrm>
          <a:prstGeom prst="rect">
            <a:avLst/>
          </a:prstGeom>
        </p:spPr>
      </p:pic>
    </p:spTree>
    <p:extLst>
      <p:ext uri="{BB962C8B-B14F-4D97-AF65-F5344CB8AC3E}">
        <p14:creationId xmlns:p14="http://schemas.microsoft.com/office/powerpoint/2010/main" val="1343434011"/>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Image 01">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7D0BA3-CE88-4FFE-E80D-CD039190BDDD}"/>
              </a:ext>
            </a:extLst>
          </p:cNvPr>
          <p:cNvSpPr>
            <a:spLocks noGrp="1"/>
          </p:cNvSpPr>
          <p:nvPr>
            <p:ph type="title" hasCustomPrompt="1"/>
          </p:nvPr>
        </p:nvSpPr>
        <p:spPr>
          <a:xfrm>
            <a:off x="548640" y="411481"/>
            <a:ext cx="5364480" cy="914400"/>
          </a:xfrm>
        </p:spPr>
        <p:txBody>
          <a:bodyPr/>
          <a:lstStyle>
            <a:lvl1pPr>
              <a:defRPr sz="2800" b="1" cap="none" baseline="0"/>
            </a:lvl1pPr>
          </a:lstStyle>
          <a:p>
            <a:r>
              <a:rPr lang="en-US" dirty="0"/>
              <a:t>[Slide title]</a:t>
            </a:r>
          </a:p>
        </p:txBody>
      </p:sp>
      <p:sp>
        <p:nvSpPr>
          <p:cNvPr id="3" name="Content Placeholder 2"/>
          <p:cNvSpPr>
            <a:spLocks noGrp="1"/>
          </p:cNvSpPr>
          <p:nvPr>
            <p:ph sz="half" idx="1"/>
          </p:nvPr>
        </p:nvSpPr>
        <p:spPr>
          <a:xfrm>
            <a:off x="548639" y="1600200"/>
            <a:ext cx="536448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FDEDA6D-3B28-23A1-C2EE-BBB7617D7DCF}"/>
              </a:ext>
            </a:extLst>
          </p:cNvPr>
          <p:cNvSpPr>
            <a:spLocks noGrp="1"/>
          </p:cNvSpPr>
          <p:nvPr>
            <p:ph type="dt" sz="half" idx="11"/>
          </p:nvPr>
        </p:nvSpPr>
        <p:spPr/>
        <p:txBody>
          <a:bodyPr/>
          <a:lstStyle/>
          <a:p>
            <a:fld id="{40923810-5FB2-48C9-96CA-1DE2C4773142}" type="datetime3">
              <a:rPr lang="en-US" smtClean="0"/>
              <a:t>11 April 2025</a:t>
            </a:fld>
            <a:endParaRPr lang="en-US" dirty="0"/>
          </a:p>
        </p:txBody>
      </p:sp>
      <p:sp>
        <p:nvSpPr>
          <p:cNvPr id="6" name="Slide Number Placeholder 5">
            <a:extLst>
              <a:ext uri="{FF2B5EF4-FFF2-40B4-BE49-F238E27FC236}">
                <a16:creationId xmlns:a16="http://schemas.microsoft.com/office/drawing/2014/main" id="{8F131B70-C8F2-D686-C30C-B4651FF0440C}"/>
              </a:ext>
            </a:extLst>
          </p:cNvPr>
          <p:cNvSpPr>
            <a:spLocks noGrp="1"/>
          </p:cNvSpPr>
          <p:nvPr>
            <p:ph type="sldNum" sz="quarter" idx="12"/>
          </p:nvPr>
        </p:nvSpPr>
        <p:spPr/>
        <p:txBody>
          <a:bodyPr/>
          <a:lstStyle/>
          <a:p>
            <a:fld id="{64E5BE4B-2FBF-4174-9E62-85FAD1CB43A6}" type="slidenum">
              <a:rPr lang="en-US" smtClean="0"/>
              <a:pPr/>
              <a:t>‹#›</a:t>
            </a:fld>
            <a:endParaRPr lang="en-US" dirty="0"/>
          </a:p>
        </p:txBody>
      </p:sp>
      <p:sp>
        <p:nvSpPr>
          <p:cNvPr id="8" name="Picture Placeholder 3">
            <a:extLst>
              <a:ext uri="{FF2B5EF4-FFF2-40B4-BE49-F238E27FC236}">
                <a16:creationId xmlns:a16="http://schemas.microsoft.com/office/drawing/2014/main" id="{9D1DFBC2-C4E8-E691-E48C-B8D2CF49CDAF}"/>
              </a:ext>
            </a:extLst>
          </p:cNvPr>
          <p:cNvSpPr>
            <a:spLocks noGrp="1"/>
          </p:cNvSpPr>
          <p:nvPr>
            <p:ph type="pic" sz="quarter" idx="10"/>
          </p:nvPr>
        </p:nvSpPr>
        <p:spPr>
          <a:xfrm>
            <a:off x="6278037" y="1076324"/>
            <a:ext cx="5365748" cy="5095875"/>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endParaRPr lang="en-US" dirty="0"/>
          </a:p>
        </p:txBody>
      </p:sp>
    </p:spTree>
    <p:extLst>
      <p:ext uri="{BB962C8B-B14F-4D97-AF65-F5344CB8AC3E}">
        <p14:creationId xmlns:p14="http://schemas.microsoft.com/office/powerpoint/2010/main" val="2019074746"/>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nd Image 02">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D455EB0-A36D-4986-9393-AA1D5CE6C067}"/>
              </a:ext>
            </a:extLst>
          </p:cNvPr>
          <p:cNvSpPr>
            <a:spLocks noGrp="1"/>
          </p:cNvSpPr>
          <p:nvPr>
            <p:ph type="pic" sz="quarter" idx="10"/>
          </p:nvPr>
        </p:nvSpPr>
        <p:spPr>
          <a:xfrm>
            <a:off x="548639" y="411480"/>
            <a:ext cx="11094720" cy="3108960"/>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endParaRPr lang="en-US" dirty="0"/>
          </a:p>
        </p:txBody>
      </p:sp>
      <p:sp>
        <p:nvSpPr>
          <p:cNvPr id="5" name="Title 2">
            <a:extLst>
              <a:ext uri="{FF2B5EF4-FFF2-40B4-BE49-F238E27FC236}">
                <a16:creationId xmlns:a16="http://schemas.microsoft.com/office/drawing/2014/main" id="{C17D0BA3-CE88-4FFE-E80D-CD039190BDDD}"/>
              </a:ext>
            </a:extLst>
          </p:cNvPr>
          <p:cNvSpPr>
            <a:spLocks noGrp="1"/>
          </p:cNvSpPr>
          <p:nvPr>
            <p:ph type="title" hasCustomPrompt="1"/>
          </p:nvPr>
        </p:nvSpPr>
        <p:spPr>
          <a:xfrm>
            <a:off x="548640" y="3794760"/>
            <a:ext cx="5364480" cy="914400"/>
          </a:xfrm>
        </p:spPr>
        <p:txBody>
          <a:bodyPr/>
          <a:lstStyle>
            <a:lvl1pPr>
              <a:defRPr sz="2800" b="1" cap="none" baseline="0"/>
            </a:lvl1pPr>
          </a:lstStyle>
          <a:p>
            <a:r>
              <a:rPr lang="en-US" dirty="0"/>
              <a:t>[Slide title]</a:t>
            </a:r>
          </a:p>
        </p:txBody>
      </p:sp>
      <p:sp>
        <p:nvSpPr>
          <p:cNvPr id="3" name="Content Placeholder 3"/>
          <p:cNvSpPr>
            <a:spLocks noGrp="1"/>
          </p:cNvSpPr>
          <p:nvPr>
            <p:ph sz="half" idx="1"/>
          </p:nvPr>
        </p:nvSpPr>
        <p:spPr>
          <a:xfrm>
            <a:off x="6278879" y="3794760"/>
            <a:ext cx="5364480" cy="2377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3439DE7-660B-3FA9-966D-AB1D9EF6AC81}"/>
              </a:ext>
            </a:extLst>
          </p:cNvPr>
          <p:cNvSpPr>
            <a:spLocks noGrp="1"/>
          </p:cNvSpPr>
          <p:nvPr>
            <p:ph type="dt" sz="half" idx="11"/>
          </p:nvPr>
        </p:nvSpPr>
        <p:spPr/>
        <p:txBody>
          <a:bodyPr/>
          <a:lstStyle/>
          <a:p>
            <a:fld id="{E50EFF4B-86EB-42FB-93EA-7D8F9CB2466F}" type="datetime3">
              <a:rPr lang="en-US" smtClean="0"/>
              <a:t>11 April 2025</a:t>
            </a:fld>
            <a:endParaRPr lang="en-US" dirty="0"/>
          </a:p>
        </p:txBody>
      </p:sp>
      <p:sp>
        <p:nvSpPr>
          <p:cNvPr id="6" name="Slide Number Placeholder 5">
            <a:extLst>
              <a:ext uri="{FF2B5EF4-FFF2-40B4-BE49-F238E27FC236}">
                <a16:creationId xmlns:a16="http://schemas.microsoft.com/office/drawing/2014/main" id="{25763529-A3F2-C0F4-1A5C-AAFFF34D7F24}"/>
              </a:ext>
            </a:extLst>
          </p:cNvPr>
          <p:cNvSpPr>
            <a:spLocks noGrp="1"/>
          </p:cNvSpPr>
          <p:nvPr>
            <p:ph type="sldNum" sz="quarter" idx="12"/>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884372631"/>
      </p:ext>
    </p:extLst>
  </p:cSld>
  <p:clrMapOvr>
    <a:masterClrMapping/>
  </p:clrMapOvr>
  <p:extLst>
    <p:ext uri="{DCECCB84-F9BA-43D5-87BE-67443E8EF086}">
      <p15:sldGuideLst xmlns:p15="http://schemas.microsoft.com/office/powerpoint/2012/main">
        <p15:guide id="1" orient="horz" pos="2390" userDrawn="1">
          <p15:clr>
            <a:srgbClr val="A4A3A4"/>
          </p15:clr>
        </p15:guide>
        <p15:guide id="2" orient="horz" pos="3888" userDrawn="1">
          <p15:clr>
            <a:srgbClr val="A4A3A4"/>
          </p15:clr>
        </p15:guide>
        <p15:guide id="3" orient="horz" pos="2218" userDrawn="1">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2 Image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7D0BA3-CE88-4FFE-E80D-CD039190BDDD}"/>
              </a:ext>
            </a:extLst>
          </p:cNvPr>
          <p:cNvSpPr>
            <a:spLocks noGrp="1"/>
          </p:cNvSpPr>
          <p:nvPr>
            <p:ph type="title" hasCustomPrompt="1"/>
          </p:nvPr>
        </p:nvSpPr>
        <p:spPr/>
        <p:txBody>
          <a:bodyPr/>
          <a:lstStyle/>
          <a:p>
            <a:r>
              <a:rPr lang="en-US" dirty="0"/>
              <a:t>[Slide title]</a:t>
            </a:r>
          </a:p>
        </p:txBody>
      </p:sp>
      <p:sp>
        <p:nvSpPr>
          <p:cNvPr id="2" name="Picture Placeholder 2">
            <a:extLst>
              <a:ext uri="{FF2B5EF4-FFF2-40B4-BE49-F238E27FC236}">
                <a16:creationId xmlns:a16="http://schemas.microsoft.com/office/drawing/2014/main" id="{E4C4A4C8-609A-5582-34D3-DD47E15FD269}"/>
              </a:ext>
            </a:extLst>
          </p:cNvPr>
          <p:cNvSpPr>
            <a:spLocks noGrp="1"/>
          </p:cNvSpPr>
          <p:nvPr>
            <p:ph type="pic" sz="quarter" idx="10"/>
          </p:nvPr>
        </p:nvSpPr>
        <p:spPr>
          <a:xfrm>
            <a:off x="548639" y="1600200"/>
            <a:ext cx="5364480" cy="2286000"/>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endParaRPr lang="en-US" dirty="0"/>
          </a:p>
        </p:txBody>
      </p:sp>
      <p:sp>
        <p:nvSpPr>
          <p:cNvPr id="8" name="Text Placeholder 3">
            <a:extLst>
              <a:ext uri="{FF2B5EF4-FFF2-40B4-BE49-F238E27FC236}">
                <a16:creationId xmlns:a16="http://schemas.microsoft.com/office/drawing/2014/main" id="{AE500155-914F-3AB3-C892-09CE75C54487}"/>
              </a:ext>
            </a:extLst>
          </p:cNvPr>
          <p:cNvSpPr>
            <a:spLocks noGrp="1"/>
          </p:cNvSpPr>
          <p:nvPr>
            <p:ph type="body" sz="quarter" idx="12" hasCustomPrompt="1"/>
          </p:nvPr>
        </p:nvSpPr>
        <p:spPr>
          <a:xfrm>
            <a:off x="548637" y="4114800"/>
            <a:ext cx="5364480" cy="365760"/>
          </a:xfrm>
        </p:spPr>
        <p:txBody>
          <a:bodyPr/>
          <a:lstStyle>
            <a:lvl1pPr marL="0" indent="0">
              <a:spcBef>
                <a:spcPts val="0"/>
              </a:spcBef>
              <a:buFontTx/>
              <a:buNone/>
              <a:defRPr sz="1800" b="1"/>
            </a:lvl1pPr>
            <a:lvl2pPr marL="0" indent="0">
              <a:spcBef>
                <a:spcPts val="0"/>
              </a:spcBef>
              <a:buFontTx/>
              <a:buNone/>
              <a:defRPr sz="1800" b="1"/>
            </a:lvl2pPr>
            <a:lvl3pPr marL="0" indent="0">
              <a:spcBef>
                <a:spcPts val="0"/>
              </a:spcBef>
              <a:buFontTx/>
              <a:buNone/>
              <a:defRPr sz="1800" b="1"/>
            </a:lvl3pPr>
            <a:lvl4pPr marL="0" indent="0">
              <a:spcBef>
                <a:spcPts val="0"/>
              </a:spcBef>
              <a:buFontTx/>
              <a:buNone/>
              <a:defRPr sz="1800" b="1"/>
            </a:lvl4pPr>
            <a:lvl5pPr marL="0" indent="0">
              <a:spcBef>
                <a:spcPts val="0"/>
              </a:spcBef>
              <a:buFontTx/>
              <a:buNone/>
              <a:defRPr sz="1800" b="1"/>
            </a:lvl5pPr>
            <a:lvl6pPr marL="0" indent="0">
              <a:spcBef>
                <a:spcPts val="0"/>
              </a:spcBef>
              <a:buFontTx/>
              <a:buNone/>
              <a:defRPr sz="1800" b="1"/>
            </a:lvl6pPr>
            <a:lvl7pPr marL="0" indent="0">
              <a:spcBef>
                <a:spcPts val="0"/>
              </a:spcBef>
              <a:buFontTx/>
              <a:buNone/>
              <a:defRPr sz="1800" b="1"/>
            </a:lvl7pPr>
            <a:lvl8pPr marL="0" indent="0">
              <a:spcBef>
                <a:spcPts val="0"/>
              </a:spcBef>
              <a:buFontTx/>
              <a:buNone/>
              <a:defRPr sz="1800" b="1"/>
            </a:lvl8pPr>
            <a:lvl9pPr marL="0" indent="0">
              <a:spcBef>
                <a:spcPts val="0"/>
              </a:spcBef>
              <a:buFontTx/>
              <a:buNone/>
              <a:defRPr sz="1800" b="1"/>
            </a:lvl9pPr>
          </a:lstStyle>
          <a:p>
            <a:pPr lvl="0"/>
            <a:r>
              <a:rPr lang="en-US" dirty="0"/>
              <a:t>[Subtitle]</a:t>
            </a:r>
          </a:p>
        </p:txBody>
      </p:sp>
      <p:sp>
        <p:nvSpPr>
          <p:cNvPr id="3" name="Content Placeholder 4"/>
          <p:cNvSpPr>
            <a:spLocks noGrp="1"/>
          </p:cNvSpPr>
          <p:nvPr>
            <p:ph sz="half" idx="1"/>
          </p:nvPr>
        </p:nvSpPr>
        <p:spPr>
          <a:xfrm>
            <a:off x="548639" y="4526280"/>
            <a:ext cx="5364480" cy="1645920"/>
          </a:xfrm>
        </p:spPr>
        <p:txBody>
          <a:bodyPr/>
          <a:lstStyle>
            <a:lvl1pPr marL="137160" indent="-137160">
              <a:defRPr sz="1500"/>
            </a:lvl1pPr>
            <a:lvl2pPr marL="274320" indent="-137160">
              <a:defRPr sz="1500"/>
            </a:lvl2pPr>
            <a:lvl3pPr marL="411480" indent="-137160">
              <a:defRPr sz="1500"/>
            </a:lvl3pPr>
            <a:lvl4pPr marL="548640" indent="-137160">
              <a:defRPr sz="1500"/>
            </a:lvl4pPr>
            <a:lvl5pPr marL="685800" indent="-137160">
              <a:defRPr sz="1500"/>
            </a:lvl5pPr>
            <a:lvl6pPr marL="822960" indent="-137160">
              <a:defRPr sz="1500"/>
            </a:lvl6pPr>
            <a:lvl7pPr marL="960120" indent="-137160">
              <a:defRPr sz="1500"/>
            </a:lvl7pPr>
            <a:lvl8pPr marL="1097280" indent="-137160">
              <a:defRPr sz="1500"/>
            </a:lvl8pPr>
            <a:lvl9pPr marL="1234440" indent="-137160">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a:extLst>
              <a:ext uri="{FF2B5EF4-FFF2-40B4-BE49-F238E27FC236}">
                <a16:creationId xmlns:a16="http://schemas.microsoft.com/office/drawing/2014/main" id="{FC3A5FBE-3D66-4376-9A16-FE11155BA55E}"/>
              </a:ext>
            </a:extLst>
          </p:cNvPr>
          <p:cNvSpPr>
            <a:spLocks noGrp="1"/>
          </p:cNvSpPr>
          <p:nvPr>
            <p:ph type="pic" sz="quarter" idx="11"/>
          </p:nvPr>
        </p:nvSpPr>
        <p:spPr>
          <a:xfrm>
            <a:off x="6278879" y="1600200"/>
            <a:ext cx="5364480" cy="2286000"/>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endParaRPr lang="en-US" dirty="0"/>
          </a:p>
        </p:txBody>
      </p:sp>
      <p:sp>
        <p:nvSpPr>
          <p:cNvPr id="9" name="Text Placeholder 6">
            <a:extLst>
              <a:ext uri="{FF2B5EF4-FFF2-40B4-BE49-F238E27FC236}">
                <a16:creationId xmlns:a16="http://schemas.microsoft.com/office/drawing/2014/main" id="{CD5289C6-6376-08BD-CF12-DE93A92EFB78}"/>
              </a:ext>
            </a:extLst>
          </p:cNvPr>
          <p:cNvSpPr>
            <a:spLocks noGrp="1"/>
          </p:cNvSpPr>
          <p:nvPr>
            <p:ph type="body" sz="quarter" idx="13" hasCustomPrompt="1"/>
          </p:nvPr>
        </p:nvSpPr>
        <p:spPr>
          <a:xfrm>
            <a:off x="6278879" y="4114800"/>
            <a:ext cx="5364480" cy="365760"/>
          </a:xfrm>
        </p:spPr>
        <p:txBody>
          <a:bodyPr/>
          <a:lstStyle>
            <a:lvl1pPr marL="0" indent="0">
              <a:spcBef>
                <a:spcPts val="0"/>
              </a:spcBef>
              <a:buFontTx/>
              <a:buNone/>
              <a:defRPr sz="1800" b="1"/>
            </a:lvl1pPr>
            <a:lvl2pPr marL="0" indent="0">
              <a:spcBef>
                <a:spcPts val="0"/>
              </a:spcBef>
              <a:buFontTx/>
              <a:buNone/>
              <a:defRPr sz="1800" b="1"/>
            </a:lvl2pPr>
            <a:lvl3pPr marL="0" indent="0">
              <a:spcBef>
                <a:spcPts val="0"/>
              </a:spcBef>
              <a:buFontTx/>
              <a:buNone/>
              <a:defRPr sz="1800" b="1"/>
            </a:lvl3pPr>
            <a:lvl4pPr marL="0" indent="0">
              <a:spcBef>
                <a:spcPts val="0"/>
              </a:spcBef>
              <a:buFontTx/>
              <a:buNone/>
              <a:defRPr sz="1800" b="1"/>
            </a:lvl4pPr>
            <a:lvl5pPr marL="0" indent="0">
              <a:spcBef>
                <a:spcPts val="0"/>
              </a:spcBef>
              <a:buFontTx/>
              <a:buNone/>
              <a:defRPr sz="1800" b="1"/>
            </a:lvl5pPr>
            <a:lvl6pPr marL="0" indent="0">
              <a:spcBef>
                <a:spcPts val="0"/>
              </a:spcBef>
              <a:buFontTx/>
              <a:buNone/>
              <a:defRPr sz="1800" b="1"/>
            </a:lvl6pPr>
            <a:lvl7pPr marL="0" indent="0">
              <a:spcBef>
                <a:spcPts val="0"/>
              </a:spcBef>
              <a:buFontTx/>
              <a:buNone/>
              <a:defRPr sz="1800" b="1"/>
            </a:lvl7pPr>
            <a:lvl8pPr marL="0" indent="0">
              <a:spcBef>
                <a:spcPts val="0"/>
              </a:spcBef>
              <a:buFontTx/>
              <a:buNone/>
              <a:defRPr sz="1800" b="1"/>
            </a:lvl8pPr>
            <a:lvl9pPr marL="0" indent="0">
              <a:spcBef>
                <a:spcPts val="0"/>
              </a:spcBef>
              <a:buFontTx/>
              <a:buNone/>
              <a:defRPr sz="1800" b="1"/>
            </a:lvl9pPr>
          </a:lstStyle>
          <a:p>
            <a:pPr lvl="0"/>
            <a:r>
              <a:rPr lang="en-US" dirty="0"/>
              <a:t>[Subtitle]</a:t>
            </a:r>
          </a:p>
        </p:txBody>
      </p:sp>
      <p:sp>
        <p:nvSpPr>
          <p:cNvPr id="4" name="Content Placeholder 7"/>
          <p:cNvSpPr>
            <a:spLocks noGrp="1"/>
          </p:cNvSpPr>
          <p:nvPr>
            <p:ph sz="half" idx="2"/>
          </p:nvPr>
        </p:nvSpPr>
        <p:spPr>
          <a:xfrm>
            <a:off x="6278879" y="4526280"/>
            <a:ext cx="5364480" cy="1645920"/>
          </a:xfrm>
        </p:spPr>
        <p:txBody>
          <a:bodyPr/>
          <a:lstStyle>
            <a:lvl1pPr marL="137160" indent="-137160">
              <a:defRPr sz="1500"/>
            </a:lvl1pPr>
            <a:lvl2pPr marL="274320" indent="-137160">
              <a:defRPr sz="1500"/>
            </a:lvl2pPr>
            <a:lvl3pPr marL="411480" indent="-137160">
              <a:defRPr sz="1500"/>
            </a:lvl3pPr>
            <a:lvl4pPr marL="548640" indent="-137160">
              <a:defRPr sz="1500"/>
            </a:lvl4pPr>
            <a:lvl5pPr marL="685800" indent="-137160">
              <a:defRPr sz="1500"/>
            </a:lvl5pPr>
            <a:lvl6pPr marL="822960" indent="-137160">
              <a:defRPr sz="1500"/>
            </a:lvl6pPr>
            <a:lvl7pPr marL="960120" indent="-137160">
              <a:defRPr sz="1500"/>
            </a:lvl7pPr>
            <a:lvl8pPr marL="1097280" indent="-137160">
              <a:defRPr sz="1500"/>
            </a:lvl8pPr>
            <a:lvl9pPr marL="1234440" indent="-137160">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E309248A-8803-C0D0-F841-DA0B643CD6D3}"/>
              </a:ext>
            </a:extLst>
          </p:cNvPr>
          <p:cNvSpPr>
            <a:spLocks noGrp="1"/>
          </p:cNvSpPr>
          <p:nvPr>
            <p:ph type="dt" sz="half" idx="14"/>
          </p:nvPr>
        </p:nvSpPr>
        <p:spPr/>
        <p:txBody>
          <a:bodyPr/>
          <a:lstStyle/>
          <a:p>
            <a:fld id="{FB14FC24-E041-45E9-9A72-E5755A86890F}" type="datetime3">
              <a:rPr lang="en-US" smtClean="0"/>
              <a:t>11 April 2025</a:t>
            </a:fld>
            <a:endParaRPr lang="en-US" dirty="0"/>
          </a:p>
        </p:txBody>
      </p:sp>
      <p:sp>
        <p:nvSpPr>
          <p:cNvPr id="11" name="Slide Number Placeholder 10">
            <a:extLst>
              <a:ext uri="{FF2B5EF4-FFF2-40B4-BE49-F238E27FC236}">
                <a16:creationId xmlns:a16="http://schemas.microsoft.com/office/drawing/2014/main" id="{3E501E26-5E18-9AC3-2607-A695FA23E635}"/>
              </a:ext>
            </a:extLst>
          </p:cNvPr>
          <p:cNvSpPr>
            <a:spLocks noGrp="1"/>
          </p:cNvSpPr>
          <p:nvPr>
            <p:ph type="sldNum" sz="quarter" idx="15"/>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2726552316"/>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guide id="3" orient="horz" pos="2592" userDrawn="1">
          <p15:clr>
            <a:srgbClr val="A4A3A4"/>
          </p15:clr>
        </p15:guide>
        <p15:guide id="4" orient="horz" pos="2448" userDrawn="1">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3 Image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7D0BA3-CE88-4FFE-E80D-CD039190BDDD}"/>
              </a:ext>
            </a:extLst>
          </p:cNvPr>
          <p:cNvSpPr>
            <a:spLocks noGrp="1"/>
          </p:cNvSpPr>
          <p:nvPr>
            <p:ph type="title" hasCustomPrompt="1"/>
          </p:nvPr>
        </p:nvSpPr>
        <p:spPr/>
        <p:txBody>
          <a:bodyPr/>
          <a:lstStyle/>
          <a:p>
            <a:r>
              <a:rPr lang="en-US" dirty="0"/>
              <a:t>[Slide title]</a:t>
            </a:r>
          </a:p>
        </p:txBody>
      </p:sp>
      <p:sp>
        <p:nvSpPr>
          <p:cNvPr id="2" name="Picture Placeholder 2">
            <a:extLst>
              <a:ext uri="{FF2B5EF4-FFF2-40B4-BE49-F238E27FC236}">
                <a16:creationId xmlns:a16="http://schemas.microsoft.com/office/drawing/2014/main" id="{E4C4A4C8-609A-5582-34D3-DD47E15FD269}"/>
              </a:ext>
            </a:extLst>
          </p:cNvPr>
          <p:cNvSpPr>
            <a:spLocks noGrp="1"/>
          </p:cNvSpPr>
          <p:nvPr>
            <p:ph type="pic" sz="quarter" idx="10"/>
          </p:nvPr>
        </p:nvSpPr>
        <p:spPr>
          <a:xfrm>
            <a:off x="548639" y="1600200"/>
            <a:ext cx="3450336" cy="1691640"/>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endParaRPr lang="en-US" dirty="0"/>
          </a:p>
        </p:txBody>
      </p:sp>
      <p:sp>
        <p:nvSpPr>
          <p:cNvPr id="8" name="Text Placeholder 3">
            <a:extLst>
              <a:ext uri="{FF2B5EF4-FFF2-40B4-BE49-F238E27FC236}">
                <a16:creationId xmlns:a16="http://schemas.microsoft.com/office/drawing/2014/main" id="{AE500155-914F-3AB3-C892-09CE75C54487}"/>
              </a:ext>
            </a:extLst>
          </p:cNvPr>
          <p:cNvSpPr>
            <a:spLocks noGrp="1"/>
          </p:cNvSpPr>
          <p:nvPr>
            <p:ph type="body" sz="quarter" idx="12" hasCustomPrompt="1"/>
          </p:nvPr>
        </p:nvSpPr>
        <p:spPr>
          <a:xfrm>
            <a:off x="548637" y="3520440"/>
            <a:ext cx="3450336" cy="365760"/>
          </a:xfrm>
        </p:spPr>
        <p:txBody>
          <a:bodyPr/>
          <a:lstStyle>
            <a:lvl1pPr marL="0" indent="0">
              <a:spcBef>
                <a:spcPts val="0"/>
              </a:spcBef>
              <a:buFontTx/>
              <a:buNone/>
              <a:defRPr sz="1800" b="1"/>
            </a:lvl1pPr>
            <a:lvl2pPr marL="0" indent="0">
              <a:spcBef>
                <a:spcPts val="0"/>
              </a:spcBef>
              <a:buFontTx/>
              <a:buNone/>
              <a:defRPr sz="1800" b="1"/>
            </a:lvl2pPr>
            <a:lvl3pPr marL="0" indent="0">
              <a:spcBef>
                <a:spcPts val="0"/>
              </a:spcBef>
              <a:buFontTx/>
              <a:buNone/>
              <a:defRPr sz="1800" b="1"/>
            </a:lvl3pPr>
            <a:lvl4pPr marL="0" indent="0">
              <a:spcBef>
                <a:spcPts val="0"/>
              </a:spcBef>
              <a:buFontTx/>
              <a:buNone/>
              <a:defRPr sz="1800" b="1"/>
            </a:lvl4pPr>
            <a:lvl5pPr marL="0" indent="0">
              <a:spcBef>
                <a:spcPts val="0"/>
              </a:spcBef>
              <a:buFontTx/>
              <a:buNone/>
              <a:defRPr sz="1800" b="1"/>
            </a:lvl5pPr>
            <a:lvl6pPr marL="0" indent="0">
              <a:spcBef>
                <a:spcPts val="0"/>
              </a:spcBef>
              <a:buFontTx/>
              <a:buNone/>
              <a:defRPr sz="1800" b="1"/>
            </a:lvl6pPr>
            <a:lvl7pPr marL="0" indent="0">
              <a:spcBef>
                <a:spcPts val="0"/>
              </a:spcBef>
              <a:buFontTx/>
              <a:buNone/>
              <a:defRPr sz="1800" b="1"/>
            </a:lvl7pPr>
            <a:lvl8pPr marL="0" indent="0">
              <a:spcBef>
                <a:spcPts val="0"/>
              </a:spcBef>
              <a:buFontTx/>
              <a:buNone/>
              <a:defRPr sz="1800" b="1"/>
            </a:lvl8pPr>
            <a:lvl9pPr marL="0" indent="0">
              <a:spcBef>
                <a:spcPts val="0"/>
              </a:spcBef>
              <a:buFontTx/>
              <a:buNone/>
              <a:defRPr sz="1800" b="1"/>
            </a:lvl9pPr>
          </a:lstStyle>
          <a:p>
            <a:pPr lvl="0"/>
            <a:r>
              <a:rPr lang="en-US" dirty="0"/>
              <a:t>[Subtitle]</a:t>
            </a:r>
          </a:p>
        </p:txBody>
      </p:sp>
      <p:sp>
        <p:nvSpPr>
          <p:cNvPr id="3" name="Content Placeholder 4"/>
          <p:cNvSpPr>
            <a:spLocks noGrp="1"/>
          </p:cNvSpPr>
          <p:nvPr>
            <p:ph sz="half" idx="1"/>
          </p:nvPr>
        </p:nvSpPr>
        <p:spPr>
          <a:xfrm>
            <a:off x="548639" y="3931920"/>
            <a:ext cx="3450336" cy="2240280"/>
          </a:xfrm>
        </p:spPr>
        <p:txBody>
          <a:bodyPr/>
          <a:lstStyle>
            <a:lvl1pPr marL="137160" indent="-137160">
              <a:defRPr sz="1500"/>
            </a:lvl1pPr>
            <a:lvl2pPr marL="274320" indent="-137160">
              <a:defRPr sz="1500"/>
            </a:lvl2pPr>
            <a:lvl3pPr marL="411480" indent="-137160">
              <a:defRPr sz="1500"/>
            </a:lvl3pPr>
            <a:lvl4pPr marL="548640" indent="-137160">
              <a:defRPr sz="1500"/>
            </a:lvl4pPr>
            <a:lvl5pPr marL="685800" indent="-137160">
              <a:defRPr sz="1500"/>
            </a:lvl5pPr>
            <a:lvl6pPr marL="822960" indent="-137160">
              <a:defRPr sz="1500"/>
            </a:lvl6pPr>
            <a:lvl7pPr marL="960120" indent="-137160">
              <a:defRPr sz="1500"/>
            </a:lvl7pPr>
            <a:lvl8pPr marL="1097280" indent="-137160">
              <a:defRPr sz="1500"/>
            </a:lvl8pPr>
            <a:lvl9pPr marL="1234440" indent="-137160">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a:extLst>
              <a:ext uri="{FF2B5EF4-FFF2-40B4-BE49-F238E27FC236}">
                <a16:creationId xmlns:a16="http://schemas.microsoft.com/office/drawing/2014/main" id="{FC3A5FBE-3D66-4376-9A16-FE11155BA55E}"/>
              </a:ext>
            </a:extLst>
          </p:cNvPr>
          <p:cNvSpPr>
            <a:spLocks noGrp="1"/>
          </p:cNvSpPr>
          <p:nvPr>
            <p:ph type="pic" sz="quarter" idx="11"/>
          </p:nvPr>
        </p:nvSpPr>
        <p:spPr>
          <a:xfrm>
            <a:off x="4370831" y="1600200"/>
            <a:ext cx="3450336" cy="1691640"/>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endParaRPr lang="en-US" dirty="0"/>
          </a:p>
        </p:txBody>
      </p:sp>
      <p:sp>
        <p:nvSpPr>
          <p:cNvPr id="9" name="Text Placeholder 6">
            <a:extLst>
              <a:ext uri="{FF2B5EF4-FFF2-40B4-BE49-F238E27FC236}">
                <a16:creationId xmlns:a16="http://schemas.microsoft.com/office/drawing/2014/main" id="{CD5289C6-6376-08BD-CF12-DE93A92EFB78}"/>
              </a:ext>
            </a:extLst>
          </p:cNvPr>
          <p:cNvSpPr>
            <a:spLocks noGrp="1"/>
          </p:cNvSpPr>
          <p:nvPr>
            <p:ph type="body" sz="quarter" idx="13" hasCustomPrompt="1"/>
          </p:nvPr>
        </p:nvSpPr>
        <p:spPr>
          <a:xfrm>
            <a:off x="4370831" y="3520440"/>
            <a:ext cx="3450336" cy="365760"/>
          </a:xfrm>
        </p:spPr>
        <p:txBody>
          <a:bodyPr/>
          <a:lstStyle>
            <a:lvl1pPr marL="0" indent="0">
              <a:spcBef>
                <a:spcPts val="0"/>
              </a:spcBef>
              <a:buFontTx/>
              <a:buNone/>
              <a:defRPr sz="1800" b="1"/>
            </a:lvl1pPr>
            <a:lvl2pPr marL="0" indent="0">
              <a:spcBef>
                <a:spcPts val="0"/>
              </a:spcBef>
              <a:buFontTx/>
              <a:buNone/>
              <a:defRPr sz="1800" b="1"/>
            </a:lvl2pPr>
            <a:lvl3pPr marL="0" indent="0">
              <a:spcBef>
                <a:spcPts val="0"/>
              </a:spcBef>
              <a:buFontTx/>
              <a:buNone/>
              <a:defRPr sz="1800" b="1"/>
            </a:lvl3pPr>
            <a:lvl4pPr marL="0" indent="0">
              <a:spcBef>
                <a:spcPts val="0"/>
              </a:spcBef>
              <a:buFontTx/>
              <a:buNone/>
              <a:defRPr sz="1800" b="1"/>
            </a:lvl4pPr>
            <a:lvl5pPr marL="0" indent="0">
              <a:spcBef>
                <a:spcPts val="0"/>
              </a:spcBef>
              <a:buFontTx/>
              <a:buNone/>
              <a:defRPr sz="1800" b="1"/>
            </a:lvl5pPr>
            <a:lvl6pPr marL="0" indent="0">
              <a:spcBef>
                <a:spcPts val="0"/>
              </a:spcBef>
              <a:buFontTx/>
              <a:buNone/>
              <a:defRPr sz="1800" b="1"/>
            </a:lvl6pPr>
            <a:lvl7pPr marL="0" indent="0">
              <a:spcBef>
                <a:spcPts val="0"/>
              </a:spcBef>
              <a:buFontTx/>
              <a:buNone/>
              <a:defRPr sz="1800" b="1"/>
            </a:lvl7pPr>
            <a:lvl8pPr marL="0" indent="0">
              <a:spcBef>
                <a:spcPts val="0"/>
              </a:spcBef>
              <a:buFontTx/>
              <a:buNone/>
              <a:defRPr sz="1800" b="1"/>
            </a:lvl8pPr>
            <a:lvl9pPr marL="0" indent="0">
              <a:spcBef>
                <a:spcPts val="0"/>
              </a:spcBef>
              <a:buFontTx/>
              <a:buNone/>
              <a:defRPr sz="1800" b="1"/>
            </a:lvl9pPr>
          </a:lstStyle>
          <a:p>
            <a:pPr lvl="0"/>
            <a:r>
              <a:rPr lang="en-US" dirty="0"/>
              <a:t>[Subtitle]</a:t>
            </a:r>
          </a:p>
        </p:txBody>
      </p:sp>
      <p:sp>
        <p:nvSpPr>
          <p:cNvPr id="4" name="Content Placeholder 7"/>
          <p:cNvSpPr>
            <a:spLocks noGrp="1"/>
          </p:cNvSpPr>
          <p:nvPr>
            <p:ph sz="half" idx="2"/>
          </p:nvPr>
        </p:nvSpPr>
        <p:spPr>
          <a:xfrm>
            <a:off x="4370831" y="3931920"/>
            <a:ext cx="3450336" cy="2240280"/>
          </a:xfrm>
        </p:spPr>
        <p:txBody>
          <a:bodyPr/>
          <a:lstStyle>
            <a:lvl1pPr marL="137160" indent="-137160">
              <a:defRPr sz="1500"/>
            </a:lvl1pPr>
            <a:lvl2pPr marL="274320" indent="-137160">
              <a:defRPr sz="1500"/>
            </a:lvl2pPr>
            <a:lvl3pPr marL="411480" indent="-137160">
              <a:defRPr sz="1500"/>
            </a:lvl3pPr>
            <a:lvl4pPr marL="548640" indent="-137160">
              <a:defRPr sz="1500"/>
            </a:lvl4pPr>
            <a:lvl5pPr marL="685800" indent="-137160">
              <a:defRPr sz="1500"/>
            </a:lvl5pPr>
            <a:lvl6pPr marL="822960" indent="-137160">
              <a:defRPr sz="1500"/>
            </a:lvl6pPr>
            <a:lvl7pPr marL="960120" indent="-137160">
              <a:defRPr sz="1500"/>
            </a:lvl7pPr>
            <a:lvl8pPr marL="1097280" indent="-137160">
              <a:defRPr sz="1500"/>
            </a:lvl8pPr>
            <a:lvl9pPr marL="1234440" indent="-137160">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8">
            <a:extLst>
              <a:ext uri="{FF2B5EF4-FFF2-40B4-BE49-F238E27FC236}">
                <a16:creationId xmlns:a16="http://schemas.microsoft.com/office/drawing/2014/main" id="{2F1293E6-42E9-E8B5-FFA8-86FB82D4865C}"/>
              </a:ext>
            </a:extLst>
          </p:cNvPr>
          <p:cNvSpPr>
            <a:spLocks noGrp="1"/>
          </p:cNvSpPr>
          <p:nvPr>
            <p:ph type="pic" sz="quarter" idx="15"/>
          </p:nvPr>
        </p:nvSpPr>
        <p:spPr>
          <a:xfrm>
            <a:off x="8193023" y="1600200"/>
            <a:ext cx="3450336" cy="1691640"/>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endParaRPr lang="en-US" dirty="0"/>
          </a:p>
        </p:txBody>
      </p:sp>
      <p:sp>
        <p:nvSpPr>
          <p:cNvPr id="11" name="Text Placeholder 9">
            <a:extLst>
              <a:ext uri="{FF2B5EF4-FFF2-40B4-BE49-F238E27FC236}">
                <a16:creationId xmlns:a16="http://schemas.microsoft.com/office/drawing/2014/main" id="{1A0087B1-BE04-FAAE-807C-18D539A58557}"/>
              </a:ext>
            </a:extLst>
          </p:cNvPr>
          <p:cNvSpPr>
            <a:spLocks noGrp="1"/>
          </p:cNvSpPr>
          <p:nvPr>
            <p:ph type="body" sz="quarter" idx="16" hasCustomPrompt="1"/>
          </p:nvPr>
        </p:nvSpPr>
        <p:spPr>
          <a:xfrm>
            <a:off x="8193023" y="3520440"/>
            <a:ext cx="3450336" cy="365760"/>
          </a:xfrm>
        </p:spPr>
        <p:txBody>
          <a:bodyPr/>
          <a:lstStyle>
            <a:lvl1pPr marL="0" indent="0">
              <a:spcBef>
                <a:spcPts val="0"/>
              </a:spcBef>
              <a:buFontTx/>
              <a:buNone/>
              <a:defRPr sz="1800" b="1"/>
            </a:lvl1pPr>
            <a:lvl2pPr marL="0" indent="0">
              <a:spcBef>
                <a:spcPts val="0"/>
              </a:spcBef>
              <a:buFontTx/>
              <a:buNone/>
              <a:defRPr sz="1800" b="1"/>
            </a:lvl2pPr>
            <a:lvl3pPr marL="0" indent="0">
              <a:spcBef>
                <a:spcPts val="0"/>
              </a:spcBef>
              <a:buFontTx/>
              <a:buNone/>
              <a:defRPr sz="1800" b="1"/>
            </a:lvl3pPr>
            <a:lvl4pPr marL="0" indent="0">
              <a:spcBef>
                <a:spcPts val="0"/>
              </a:spcBef>
              <a:buFontTx/>
              <a:buNone/>
              <a:defRPr sz="1800" b="1"/>
            </a:lvl4pPr>
            <a:lvl5pPr marL="0" indent="0">
              <a:spcBef>
                <a:spcPts val="0"/>
              </a:spcBef>
              <a:buFontTx/>
              <a:buNone/>
              <a:defRPr sz="1800" b="1"/>
            </a:lvl5pPr>
            <a:lvl6pPr marL="0" indent="0">
              <a:spcBef>
                <a:spcPts val="0"/>
              </a:spcBef>
              <a:buFontTx/>
              <a:buNone/>
              <a:defRPr sz="1800" b="1"/>
            </a:lvl6pPr>
            <a:lvl7pPr marL="0" indent="0">
              <a:spcBef>
                <a:spcPts val="0"/>
              </a:spcBef>
              <a:buFontTx/>
              <a:buNone/>
              <a:defRPr sz="1800" b="1"/>
            </a:lvl7pPr>
            <a:lvl8pPr marL="0" indent="0">
              <a:spcBef>
                <a:spcPts val="0"/>
              </a:spcBef>
              <a:buFontTx/>
              <a:buNone/>
              <a:defRPr sz="1800" b="1"/>
            </a:lvl8pPr>
            <a:lvl9pPr marL="0" indent="0">
              <a:spcBef>
                <a:spcPts val="0"/>
              </a:spcBef>
              <a:buFontTx/>
              <a:buNone/>
              <a:defRPr sz="1800" b="1"/>
            </a:lvl9pPr>
          </a:lstStyle>
          <a:p>
            <a:pPr lvl="0"/>
            <a:r>
              <a:rPr lang="en-US" dirty="0"/>
              <a:t>[Subtitle]</a:t>
            </a:r>
          </a:p>
        </p:txBody>
      </p:sp>
      <p:sp>
        <p:nvSpPr>
          <p:cNvPr id="12" name="Content Placeholder 10">
            <a:extLst>
              <a:ext uri="{FF2B5EF4-FFF2-40B4-BE49-F238E27FC236}">
                <a16:creationId xmlns:a16="http://schemas.microsoft.com/office/drawing/2014/main" id="{9A4D43E8-8B9E-0180-3592-10B667D09516}"/>
              </a:ext>
            </a:extLst>
          </p:cNvPr>
          <p:cNvSpPr>
            <a:spLocks noGrp="1"/>
          </p:cNvSpPr>
          <p:nvPr>
            <p:ph sz="half" idx="17"/>
          </p:nvPr>
        </p:nvSpPr>
        <p:spPr>
          <a:xfrm>
            <a:off x="8193023" y="3931920"/>
            <a:ext cx="3450336" cy="2240280"/>
          </a:xfrm>
        </p:spPr>
        <p:txBody>
          <a:bodyPr/>
          <a:lstStyle>
            <a:lvl1pPr marL="137160" indent="-137160">
              <a:defRPr sz="1500"/>
            </a:lvl1pPr>
            <a:lvl2pPr marL="274320" indent="-137160">
              <a:defRPr sz="1500"/>
            </a:lvl2pPr>
            <a:lvl3pPr marL="411480" indent="-137160">
              <a:defRPr sz="1500"/>
            </a:lvl3pPr>
            <a:lvl4pPr marL="548640" indent="-137160">
              <a:defRPr sz="1500"/>
            </a:lvl4pPr>
            <a:lvl5pPr marL="685800" indent="-137160">
              <a:defRPr sz="1500"/>
            </a:lvl5pPr>
            <a:lvl6pPr marL="822960" indent="-137160">
              <a:defRPr sz="1500"/>
            </a:lvl6pPr>
            <a:lvl7pPr marL="960120" indent="-137160">
              <a:defRPr sz="1500"/>
            </a:lvl7pPr>
            <a:lvl8pPr marL="1097280" indent="-137160">
              <a:defRPr sz="1500"/>
            </a:lvl8pPr>
            <a:lvl9pPr marL="1234440" indent="-137160">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12">
            <a:extLst>
              <a:ext uri="{FF2B5EF4-FFF2-40B4-BE49-F238E27FC236}">
                <a16:creationId xmlns:a16="http://schemas.microsoft.com/office/drawing/2014/main" id="{BCC41EC7-A74C-7FAC-CAAF-B45134A90C1F}"/>
              </a:ext>
            </a:extLst>
          </p:cNvPr>
          <p:cNvSpPr>
            <a:spLocks noGrp="1"/>
          </p:cNvSpPr>
          <p:nvPr>
            <p:ph type="dt" sz="half" idx="18"/>
          </p:nvPr>
        </p:nvSpPr>
        <p:spPr/>
        <p:txBody>
          <a:bodyPr/>
          <a:lstStyle/>
          <a:p>
            <a:fld id="{98A19125-94A7-4474-858C-FD9C4ABE9DDA}" type="datetime3">
              <a:rPr lang="en-US" smtClean="0"/>
              <a:t>11 April 2025</a:t>
            </a:fld>
            <a:endParaRPr lang="en-US" dirty="0"/>
          </a:p>
        </p:txBody>
      </p:sp>
      <p:sp>
        <p:nvSpPr>
          <p:cNvPr id="14" name="Slide Number Placeholder 13">
            <a:extLst>
              <a:ext uri="{FF2B5EF4-FFF2-40B4-BE49-F238E27FC236}">
                <a16:creationId xmlns:a16="http://schemas.microsoft.com/office/drawing/2014/main" id="{0DCE38A9-CABF-9588-DDD8-93DD198F7EC2}"/>
              </a:ext>
            </a:extLst>
          </p:cNvPr>
          <p:cNvSpPr>
            <a:spLocks noGrp="1"/>
          </p:cNvSpPr>
          <p:nvPr>
            <p:ph type="sldNum" sz="quarter" idx="19"/>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1398397949"/>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2218" userDrawn="1">
          <p15:clr>
            <a:srgbClr val="A4A3A4"/>
          </p15:clr>
        </p15:guide>
        <p15:guide id="3" orient="horz" pos="3888" userDrawn="1">
          <p15:clr>
            <a:srgbClr val="A4A3A4"/>
          </p15:clr>
        </p15:guide>
        <p15:guide id="4" orient="horz" pos="2074" userDrawn="1">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4 Image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7D0BA3-CE88-4FFE-E80D-CD039190BDDD}"/>
              </a:ext>
            </a:extLst>
          </p:cNvPr>
          <p:cNvSpPr>
            <a:spLocks noGrp="1"/>
          </p:cNvSpPr>
          <p:nvPr>
            <p:ph type="title" hasCustomPrompt="1"/>
          </p:nvPr>
        </p:nvSpPr>
        <p:spPr/>
        <p:txBody>
          <a:bodyPr/>
          <a:lstStyle/>
          <a:p>
            <a:r>
              <a:rPr lang="en-US" dirty="0"/>
              <a:t>[Slide title]</a:t>
            </a:r>
          </a:p>
        </p:txBody>
      </p:sp>
      <p:sp>
        <p:nvSpPr>
          <p:cNvPr id="2" name="Picture Placeholder 2">
            <a:extLst>
              <a:ext uri="{FF2B5EF4-FFF2-40B4-BE49-F238E27FC236}">
                <a16:creationId xmlns:a16="http://schemas.microsoft.com/office/drawing/2014/main" id="{E4C4A4C8-609A-5582-34D3-DD47E15FD269}"/>
              </a:ext>
            </a:extLst>
          </p:cNvPr>
          <p:cNvSpPr>
            <a:spLocks noGrp="1"/>
          </p:cNvSpPr>
          <p:nvPr>
            <p:ph type="pic" sz="quarter" idx="10"/>
          </p:nvPr>
        </p:nvSpPr>
        <p:spPr>
          <a:xfrm>
            <a:off x="548641" y="1600200"/>
            <a:ext cx="2499359" cy="1234440"/>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endParaRPr lang="en-US" dirty="0"/>
          </a:p>
        </p:txBody>
      </p:sp>
      <p:sp>
        <p:nvSpPr>
          <p:cNvPr id="8" name="Text Placeholder 3">
            <a:extLst>
              <a:ext uri="{FF2B5EF4-FFF2-40B4-BE49-F238E27FC236}">
                <a16:creationId xmlns:a16="http://schemas.microsoft.com/office/drawing/2014/main" id="{AE500155-914F-3AB3-C892-09CE75C54487}"/>
              </a:ext>
            </a:extLst>
          </p:cNvPr>
          <p:cNvSpPr>
            <a:spLocks noGrp="1"/>
          </p:cNvSpPr>
          <p:nvPr>
            <p:ph type="body" sz="quarter" idx="12" hasCustomPrompt="1"/>
          </p:nvPr>
        </p:nvSpPr>
        <p:spPr>
          <a:xfrm>
            <a:off x="548639" y="3063240"/>
            <a:ext cx="2499359" cy="365760"/>
          </a:xfrm>
        </p:spPr>
        <p:txBody>
          <a:bodyPr/>
          <a:lstStyle>
            <a:lvl1pPr marL="0" indent="0">
              <a:spcBef>
                <a:spcPts val="0"/>
              </a:spcBef>
              <a:buFontTx/>
              <a:buNone/>
              <a:defRPr sz="1600" b="1"/>
            </a:lvl1pPr>
            <a:lvl2pPr marL="0" indent="0">
              <a:spcBef>
                <a:spcPts val="0"/>
              </a:spcBef>
              <a:buFontTx/>
              <a:buNone/>
              <a:defRPr sz="1600" b="1"/>
            </a:lvl2pPr>
            <a:lvl3pPr marL="0" indent="0">
              <a:spcBef>
                <a:spcPts val="0"/>
              </a:spcBef>
              <a:buFontTx/>
              <a:buNone/>
              <a:defRPr sz="1600" b="1"/>
            </a:lvl3pPr>
            <a:lvl4pPr marL="0" indent="0">
              <a:spcBef>
                <a:spcPts val="0"/>
              </a:spcBef>
              <a:buFontTx/>
              <a:buNone/>
              <a:defRPr sz="1600" b="1"/>
            </a:lvl4pPr>
            <a:lvl5pPr marL="0" indent="0">
              <a:spcBef>
                <a:spcPts val="0"/>
              </a:spcBef>
              <a:buFontTx/>
              <a:buNone/>
              <a:defRPr sz="1600" b="1"/>
            </a:lvl5pPr>
            <a:lvl6pPr marL="0" indent="0">
              <a:spcBef>
                <a:spcPts val="0"/>
              </a:spcBef>
              <a:buFontTx/>
              <a:buNone/>
              <a:defRPr sz="1600" b="1"/>
            </a:lvl6pPr>
            <a:lvl7pPr marL="0" indent="0">
              <a:spcBef>
                <a:spcPts val="0"/>
              </a:spcBef>
              <a:buFontTx/>
              <a:buNone/>
              <a:defRPr sz="1600" b="1"/>
            </a:lvl7pPr>
            <a:lvl8pPr marL="0" indent="0">
              <a:spcBef>
                <a:spcPts val="0"/>
              </a:spcBef>
              <a:buFontTx/>
              <a:buNone/>
              <a:defRPr sz="1600" b="1"/>
            </a:lvl8pPr>
            <a:lvl9pPr marL="0" indent="0">
              <a:spcBef>
                <a:spcPts val="0"/>
              </a:spcBef>
              <a:buFontTx/>
              <a:buNone/>
              <a:defRPr sz="1600" b="1"/>
            </a:lvl9pPr>
          </a:lstStyle>
          <a:p>
            <a:pPr lvl="0"/>
            <a:r>
              <a:rPr lang="en-US" dirty="0"/>
              <a:t>[Subtitle]</a:t>
            </a:r>
          </a:p>
        </p:txBody>
      </p:sp>
      <p:sp>
        <p:nvSpPr>
          <p:cNvPr id="3" name="Content Placeholder 4"/>
          <p:cNvSpPr>
            <a:spLocks noGrp="1"/>
          </p:cNvSpPr>
          <p:nvPr>
            <p:ph sz="half" idx="1"/>
          </p:nvPr>
        </p:nvSpPr>
        <p:spPr>
          <a:xfrm>
            <a:off x="548641" y="3474720"/>
            <a:ext cx="2499359" cy="2697480"/>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a:extLst>
              <a:ext uri="{FF2B5EF4-FFF2-40B4-BE49-F238E27FC236}">
                <a16:creationId xmlns:a16="http://schemas.microsoft.com/office/drawing/2014/main" id="{FC3A5FBE-3D66-4376-9A16-FE11155BA55E}"/>
              </a:ext>
            </a:extLst>
          </p:cNvPr>
          <p:cNvSpPr>
            <a:spLocks noGrp="1"/>
          </p:cNvSpPr>
          <p:nvPr>
            <p:ph type="pic" sz="quarter" idx="11"/>
          </p:nvPr>
        </p:nvSpPr>
        <p:spPr>
          <a:xfrm>
            <a:off x="3428805" y="1600200"/>
            <a:ext cx="2499359" cy="1234440"/>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endParaRPr lang="en-US" dirty="0"/>
          </a:p>
        </p:txBody>
      </p:sp>
      <p:sp>
        <p:nvSpPr>
          <p:cNvPr id="9" name="Text Placeholder 6">
            <a:extLst>
              <a:ext uri="{FF2B5EF4-FFF2-40B4-BE49-F238E27FC236}">
                <a16:creationId xmlns:a16="http://schemas.microsoft.com/office/drawing/2014/main" id="{CD5289C6-6376-08BD-CF12-DE93A92EFB78}"/>
              </a:ext>
            </a:extLst>
          </p:cNvPr>
          <p:cNvSpPr>
            <a:spLocks noGrp="1"/>
          </p:cNvSpPr>
          <p:nvPr>
            <p:ph type="body" sz="quarter" idx="13" hasCustomPrompt="1"/>
          </p:nvPr>
        </p:nvSpPr>
        <p:spPr>
          <a:xfrm>
            <a:off x="3428805" y="3063240"/>
            <a:ext cx="2499359" cy="365760"/>
          </a:xfrm>
        </p:spPr>
        <p:txBody>
          <a:bodyPr/>
          <a:lstStyle>
            <a:lvl1pPr marL="0" indent="0">
              <a:spcBef>
                <a:spcPts val="0"/>
              </a:spcBef>
              <a:buFontTx/>
              <a:buNone/>
              <a:defRPr sz="1600" b="1"/>
            </a:lvl1pPr>
            <a:lvl2pPr marL="0" indent="0">
              <a:spcBef>
                <a:spcPts val="0"/>
              </a:spcBef>
              <a:buFontTx/>
              <a:buNone/>
              <a:defRPr sz="1600" b="1"/>
            </a:lvl2pPr>
            <a:lvl3pPr marL="0" indent="0">
              <a:spcBef>
                <a:spcPts val="0"/>
              </a:spcBef>
              <a:buFontTx/>
              <a:buNone/>
              <a:defRPr sz="1600" b="1"/>
            </a:lvl3pPr>
            <a:lvl4pPr marL="0" indent="0">
              <a:spcBef>
                <a:spcPts val="0"/>
              </a:spcBef>
              <a:buFontTx/>
              <a:buNone/>
              <a:defRPr sz="1600" b="1"/>
            </a:lvl4pPr>
            <a:lvl5pPr marL="0" indent="0">
              <a:spcBef>
                <a:spcPts val="0"/>
              </a:spcBef>
              <a:buFontTx/>
              <a:buNone/>
              <a:defRPr sz="1600" b="1"/>
            </a:lvl5pPr>
            <a:lvl6pPr marL="0" indent="0">
              <a:spcBef>
                <a:spcPts val="0"/>
              </a:spcBef>
              <a:buFontTx/>
              <a:buNone/>
              <a:defRPr sz="1600" b="1"/>
            </a:lvl6pPr>
            <a:lvl7pPr marL="0" indent="0">
              <a:spcBef>
                <a:spcPts val="0"/>
              </a:spcBef>
              <a:buFontTx/>
              <a:buNone/>
              <a:defRPr sz="1600" b="1"/>
            </a:lvl7pPr>
            <a:lvl8pPr marL="0" indent="0">
              <a:spcBef>
                <a:spcPts val="0"/>
              </a:spcBef>
              <a:buFontTx/>
              <a:buNone/>
              <a:defRPr sz="1600" b="1"/>
            </a:lvl8pPr>
            <a:lvl9pPr marL="0" indent="0">
              <a:spcBef>
                <a:spcPts val="0"/>
              </a:spcBef>
              <a:buFontTx/>
              <a:buNone/>
              <a:defRPr sz="1600" b="1"/>
            </a:lvl9pPr>
          </a:lstStyle>
          <a:p>
            <a:pPr lvl="0"/>
            <a:r>
              <a:rPr lang="en-US" dirty="0"/>
              <a:t>[Subtitle]</a:t>
            </a:r>
          </a:p>
        </p:txBody>
      </p:sp>
      <p:sp>
        <p:nvSpPr>
          <p:cNvPr id="4" name="Content Placeholder 7"/>
          <p:cNvSpPr>
            <a:spLocks noGrp="1"/>
          </p:cNvSpPr>
          <p:nvPr>
            <p:ph sz="half" idx="2"/>
          </p:nvPr>
        </p:nvSpPr>
        <p:spPr>
          <a:xfrm>
            <a:off x="3428805" y="3474720"/>
            <a:ext cx="2499359" cy="2697480"/>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8">
            <a:extLst>
              <a:ext uri="{FF2B5EF4-FFF2-40B4-BE49-F238E27FC236}">
                <a16:creationId xmlns:a16="http://schemas.microsoft.com/office/drawing/2014/main" id="{2F1293E6-42E9-E8B5-FFA8-86FB82D4865C}"/>
              </a:ext>
            </a:extLst>
          </p:cNvPr>
          <p:cNvSpPr>
            <a:spLocks noGrp="1"/>
          </p:cNvSpPr>
          <p:nvPr>
            <p:ph type="pic" sz="quarter" idx="15"/>
          </p:nvPr>
        </p:nvSpPr>
        <p:spPr>
          <a:xfrm>
            <a:off x="6263841" y="1600200"/>
            <a:ext cx="2499359" cy="1234440"/>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endParaRPr lang="en-US" dirty="0"/>
          </a:p>
        </p:txBody>
      </p:sp>
      <p:sp>
        <p:nvSpPr>
          <p:cNvPr id="11" name="Text Placeholder 9">
            <a:extLst>
              <a:ext uri="{FF2B5EF4-FFF2-40B4-BE49-F238E27FC236}">
                <a16:creationId xmlns:a16="http://schemas.microsoft.com/office/drawing/2014/main" id="{1A0087B1-BE04-FAAE-807C-18D539A58557}"/>
              </a:ext>
            </a:extLst>
          </p:cNvPr>
          <p:cNvSpPr>
            <a:spLocks noGrp="1"/>
          </p:cNvSpPr>
          <p:nvPr>
            <p:ph type="body" sz="quarter" idx="16" hasCustomPrompt="1"/>
          </p:nvPr>
        </p:nvSpPr>
        <p:spPr>
          <a:xfrm>
            <a:off x="6263841" y="3063240"/>
            <a:ext cx="2499359" cy="365760"/>
          </a:xfrm>
        </p:spPr>
        <p:txBody>
          <a:bodyPr/>
          <a:lstStyle>
            <a:lvl1pPr marL="0" indent="0">
              <a:spcBef>
                <a:spcPts val="0"/>
              </a:spcBef>
              <a:buFontTx/>
              <a:buNone/>
              <a:defRPr sz="1600" b="1"/>
            </a:lvl1pPr>
            <a:lvl2pPr marL="0" indent="0">
              <a:spcBef>
                <a:spcPts val="0"/>
              </a:spcBef>
              <a:buFontTx/>
              <a:buNone/>
              <a:defRPr sz="1600" b="1"/>
            </a:lvl2pPr>
            <a:lvl3pPr marL="0" indent="0">
              <a:spcBef>
                <a:spcPts val="0"/>
              </a:spcBef>
              <a:buFontTx/>
              <a:buNone/>
              <a:defRPr sz="1600" b="1"/>
            </a:lvl3pPr>
            <a:lvl4pPr marL="0" indent="0">
              <a:spcBef>
                <a:spcPts val="0"/>
              </a:spcBef>
              <a:buFontTx/>
              <a:buNone/>
              <a:defRPr sz="1600" b="1"/>
            </a:lvl4pPr>
            <a:lvl5pPr marL="0" indent="0">
              <a:spcBef>
                <a:spcPts val="0"/>
              </a:spcBef>
              <a:buFontTx/>
              <a:buNone/>
              <a:defRPr sz="1600" b="1"/>
            </a:lvl5pPr>
            <a:lvl6pPr marL="0" indent="0">
              <a:spcBef>
                <a:spcPts val="0"/>
              </a:spcBef>
              <a:buFontTx/>
              <a:buNone/>
              <a:defRPr sz="1600" b="1"/>
            </a:lvl6pPr>
            <a:lvl7pPr marL="0" indent="0">
              <a:spcBef>
                <a:spcPts val="0"/>
              </a:spcBef>
              <a:buFontTx/>
              <a:buNone/>
              <a:defRPr sz="1600" b="1"/>
            </a:lvl7pPr>
            <a:lvl8pPr marL="0" indent="0">
              <a:spcBef>
                <a:spcPts val="0"/>
              </a:spcBef>
              <a:buFontTx/>
              <a:buNone/>
              <a:defRPr sz="1600" b="1"/>
            </a:lvl8pPr>
            <a:lvl9pPr marL="0" indent="0">
              <a:spcBef>
                <a:spcPts val="0"/>
              </a:spcBef>
              <a:buFontTx/>
              <a:buNone/>
              <a:defRPr sz="1600" b="1"/>
            </a:lvl9pPr>
          </a:lstStyle>
          <a:p>
            <a:pPr lvl="0"/>
            <a:r>
              <a:rPr lang="en-US" dirty="0"/>
              <a:t>[Subtitle]</a:t>
            </a:r>
          </a:p>
        </p:txBody>
      </p:sp>
      <p:sp>
        <p:nvSpPr>
          <p:cNvPr id="12" name="Content Placeholder 10">
            <a:extLst>
              <a:ext uri="{FF2B5EF4-FFF2-40B4-BE49-F238E27FC236}">
                <a16:creationId xmlns:a16="http://schemas.microsoft.com/office/drawing/2014/main" id="{9A4D43E8-8B9E-0180-3592-10B667D09516}"/>
              </a:ext>
            </a:extLst>
          </p:cNvPr>
          <p:cNvSpPr>
            <a:spLocks noGrp="1"/>
          </p:cNvSpPr>
          <p:nvPr>
            <p:ph sz="half" idx="17"/>
          </p:nvPr>
        </p:nvSpPr>
        <p:spPr>
          <a:xfrm>
            <a:off x="6263841" y="3474720"/>
            <a:ext cx="2499359" cy="2697480"/>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11">
            <a:extLst>
              <a:ext uri="{FF2B5EF4-FFF2-40B4-BE49-F238E27FC236}">
                <a16:creationId xmlns:a16="http://schemas.microsoft.com/office/drawing/2014/main" id="{D206E8B5-48CF-3920-10E8-5C214FEE93B1}"/>
              </a:ext>
            </a:extLst>
          </p:cNvPr>
          <p:cNvSpPr>
            <a:spLocks noGrp="1"/>
          </p:cNvSpPr>
          <p:nvPr>
            <p:ph type="pic" sz="quarter" idx="19"/>
          </p:nvPr>
        </p:nvSpPr>
        <p:spPr>
          <a:xfrm>
            <a:off x="9144001" y="1600200"/>
            <a:ext cx="2499359" cy="1234440"/>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endParaRPr lang="en-US" dirty="0"/>
          </a:p>
        </p:txBody>
      </p:sp>
      <p:sp>
        <p:nvSpPr>
          <p:cNvPr id="14" name="Text Placeholder 12">
            <a:extLst>
              <a:ext uri="{FF2B5EF4-FFF2-40B4-BE49-F238E27FC236}">
                <a16:creationId xmlns:a16="http://schemas.microsoft.com/office/drawing/2014/main" id="{30A8711B-6FCD-CC40-76D9-6F2EED66A6EF}"/>
              </a:ext>
            </a:extLst>
          </p:cNvPr>
          <p:cNvSpPr>
            <a:spLocks noGrp="1"/>
          </p:cNvSpPr>
          <p:nvPr>
            <p:ph type="body" sz="quarter" idx="20" hasCustomPrompt="1"/>
          </p:nvPr>
        </p:nvSpPr>
        <p:spPr>
          <a:xfrm>
            <a:off x="9144001" y="3063240"/>
            <a:ext cx="2499359" cy="365760"/>
          </a:xfrm>
        </p:spPr>
        <p:txBody>
          <a:bodyPr/>
          <a:lstStyle>
            <a:lvl1pPr marL="0" indent="0">
              <a:spcBef>
                <a:spcPts val="0"/>
              </a:spcBef>
              <a:buFontTx/>
              <a:buNone/>
              <a:defRPr sz="1600" b="1"/>
            </a:lvl1pPr>
            <a:lvl2pPr marL="0" indent="0">
              <a:spcBef>
                <a:spcPts val="0"/>
              </a:spcBef>
              <a:buFontTx/>
              <a:buNone/>
              <a:defRPr sz="1600" b="1"/>
            </a:lvl2pPr>
            <a:lvl3pPr marL="0" indent="0">
              <a:spcBef>
                <a:spcPts val="0"/>
              </a:spcBef>
              <a:buFontTx/>
              <a:buNone/>
              <a:defRPr sz="1600" b="1"/>
            </a:lvl3pPr>
            <a:lvl4pPr marL="0" indent="0">
              <a:spcBef>
                <a:spcPts val="0"/>
              </a:spcBef>
              <a:buFontTx/>
              <a:buNone/>
              <a:defRPr sz="1600" b="1"/>
            </a:lvl4pPr>
            <a:lvl5pPr marL="0" indent="0">
              <a:spcBef>
                <a:spcPts val="0"/>
              </a:spcBef>
              <a:buFontTx/>
              <a:buNone/>
              <a:defRPr sz="1600" b="1"/>
            </a:lvl5pPr>
            <a:lvl6pPr marL="0" indent="0">
              <a:spcBef>
                <a:spcPts val="0"/>
              </a:spcBef>
              <a:buFontTx/>
              <a:buNone/>
              <a:defRPr sz="1600" b="1"/>
            </a:lvl6pPr>
            <a:lvl7pPr marL="0" indent="0">
              <a:spcBef>
                <a:spcPts val="0"/>
              </a:spcBef>
              <a:buFontTx/>
              <a:buNone/>
              <a:defRPr sz="1600" b="1"/>
            </a:lvl7pPr>
            <a:lvl8pPr marL="0" indent="0">
              <a:spcBef>
                <a:spcPts val="0"/>
              </a:spcBef>
              <a:buFontTx/>
              <a:buNone/>
              <a:defRPr sz="1600" b="1"/>
            </a:lvl8pPr>
            <a:lvl9pPr marL="0" indent="0">
              <a:spcBef>
                <a:spcPts val="0"/>
              </a:spcBef>
              <a:buFontTx/>
              <a:buNone/>
              <a:defRPr sz="1600" b="1"/>
            </a:lvl9pPr>
          </a:lstStyle>
          <a:p>
            <a:pPr lvl="0"/>
            <a:r>
              <a:rPr lang="en-US" dirty="0"/>
              <a:t>[Subtitle]</a:t>
            </a:r>
          </a:p>
        </p:txBody>
      </p:sp>
      <p:sp>
        <p:nvSpPr>
          <p:cNvPr id="15" name="Content Placeholder 13">
            <a:extLst>
              <a:ext uri="{FF2B5EF4-FFF2-40B4-BE49-F238E27FC236}">
                <a16:creationId xmlns:a16="http://schemas.microsoft.com/office/drawing/2014/main" id="{ABA13BFB-DABC-41BC-F712-51774CC8BA1C}"/>
              </a:ext>
            </a:extLst>
          </p:cNvPr>
          <p:cNvSpPr>
            <a:spLocks noGrp="1"/>
          </p:cNvSpPr>
          <p:nvPr>
            <p:ph sz="half" idx="21"/>
          </p:nvPr>
        </p:nvSpPr>
        <p:spPr>
          <a:xfrm>
            <a:off x="9144001" y="3474720"/>
            <a:ext cx="2499359" cy="2697480"/>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Date Placeholder 15">
            <a:extLst>
              <a:ext uri="{FF2B5EF4-FFF2-40B4-BE49-F238E27FC236}">
                <a16:creationId xmlns:a16="http://schemas.microsoft.com/office/drawing/2014/main" id="{6FA3AB29-95C5-BB81-8596-7248603E0DBA}"/>
              </a:ext>
            </a:extLst>
          </p:cNvPr>
          <p:cNvSpPr>
            <a:spLocks noGrp="1"/>
          </p:cNvSpPr>
          <p:nvPr>
            <p:ph type="dt" sz="half" idx="22"/>
          </p:nvPr>
        </p:nvSpPr>
        <p:spPr/>
        <p:txBody>
          <a:bodyPr/>
          <a:lstStyle/>
          <a:p>
            <a:fld id="{3BA0343D-C8D8-43CE-BB79-50DEA219DB07}" type="datetime3">
              <a:rPr lang="en-US" smtClean="0"/>
              <a:t>11 April 2025</a:t>
            </a:fld>
            <a:endParaRPr lang="en-US" dirty="0"/>
          </a:p>
        </p:txBody>
      </p:sp>
      <p:sp>
        <p:nvSpPr>
          <p:cNvPr id="17" name="Slide Number Placeholder 16">
            <a:extLst>
              <a:ext uri="{FF2B5EF4-FFF2-40B4-BE49-F238E27FC236}">
                <a16:creationId xmlns:a16="http://schemas.microsoft.com/office/drawing/2014/main" id="{F8249F74-522A-F15A-97B8-27047D5DEDAE}"/>
              </a:ext>
            </a:extLst>
          </p:cNvPr>
          <p:cNvSpPr>
            <a:spLocks noGrp="1"/>
          </p:cNvSpPr>
          <p:nvPr>
            <p:ph type="sldNum" sz="quarter" idx="23"/>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3163828418"/>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1786" userDrawn="1">
          <p15:clr>
            <a:srgbClr val="A4A3A4"/>
          </p15:clr>
        </p15:guide>
        <p15:guide id="3" orient="horz" pos="3888" userDrawn="1">
          <p15:clr>
            <a:srgbClr val="A4A3A4"/>
          </p15:clr>
        </p15:guide>
        <p15:guide id="4" orient="horz" pos="1930" userDrawn="1">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White">
    <p:bg>
      <p:bgRef idx="1001">
        <a:schemeClr val="bg1"/>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E0F4EE5-FE17-5DA9-8CEB-C4BDD5FFECF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8804" y="400596"/>
            <a:ext cx="2724682" cy="649628"/>
          </a:xfrm>
          <a:prstGeom prst="rect">
            <a:avLst/>
          </a:prstGeom>
        </p:spPr>
      </p:pic>
      <p:grpSp>
        <p:nvGrpSpPr>
          <p:cNvPr id="6" name="Group">
            <a:extLst>
              <a:ext uri="{FF2B5EF4-FFF2-40B4-BE49-F238E27FC236}">
                <a16:creationId xmlns:a16="http://schemas.microsoft.com/office/drawing/2014/main" id="{6F4FA687-F60B-BC3A-D7A8-6F4523AF630C}"/>
              </a:ext>
              <a:ext uri="{C183D7F6-B498-43B3-948B-1728B52AA6E4}">
                <adec:decorative xmlns:adec="http://schemas.microsoft.com/office/drawing/2017/decorative" val="1"/>
              </a:ext>
            </a:extLst>
          </p:cNvPr>
          <p:cNvGrpSpPr/>
          <p:nvPr userDrawn="1"/>
        </p:nvGrpSpPr>
        <p:grpSpPr>
          <a:xfrm>
            <a:off x="548219" y="1974220"/>
            <a:ext cx="8633882" cy="2377440"/>
            <a:chOff x="411163" y="2240280"/>
            <a:chExt cx="6446837" cy="2377440"/>
          </a:xfrm>
        </p:grpSpPr>
        <p:sp>
          <p:nvSpPr>
            <p:cNvPr id="10" name="Rectangle">
              <a:extLst>
                <a:ext uri="{FF2B5EF4-FFF2-40B4-BE49-F238E27FC236}">
                  <a16:creationId xmlns:a16="http://schemas.microsoft.com/office/drawing/2014/main" id="{BF21F3A3-93C1-5149-0930-09CBE88BD32C}"/>
                </a:ext>
                <a:ext uri="{C183D7F6-B498-43B3-948B-1728B52AA6E4}">
                  <adec:decorative xmlns:adec="http://schemas.microsoft.com/office/drawing/2017/decorative" val="1"/>
                </a:ext>
              </a:extLst>
            </p:cNvPr>
            <p:cNvSpPr/>
            <p:nvPr userDrawn="1"/>
          </p:nvSpPr>
          <p:spPr>
            <a:xfrm>
              <a:off x="411163" y="2240280"/>
              <a:ext cx="6446837" cy="2377440"/>
            </a:xfrm>
            <a:prstGeom prst="rect">
              <a:avLst/>
            </a:prstGeom>
            <a:noFill/>
            <a:ln w="19050" cap="flat">
              <a:solidFill>
                <a:srgbClr val="221F20"/>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1600"/>
            </a:p>
          </p:txBody>
        </p:sp>
        <p:cxnSp>
          <p:nvCxnSpPr>
            <p:cNvPr id="12" name="Line">
              <a:extLst>
                <a:ext uri="{FF2B5EF4-FFF2-40B4-BE49-F238E27FC236}">
                  <a16:creationId xmlns:a16="http://schemas.microsoft.com/office/drawing/2014/main" id="{7EE4A926-6B61-0880-E206-8C2FB773EAE1}"/>
                </a:ext>
                <a:ext uri="{C183D7F6-B498-43B3-948B-1728B52AA6E4}">
                  <adec:decorative xmlns:adec="http://schemas.microsoft.com/office/drawing/2017/decorative" val="1"/>
                </a:ext>
              </a:extLst>
            </p:cNvPr>
            <p:cNvCxnSpPr>
              <a:cxnSpLocks/>
            </p:cNvCxnSpPr>
            <p:nvPr userDrawn="1"/>
          </p:nvCxnSpPr>
          <p:spPr>
            <a:xfrm>
              <a:off x="411163" y="3931920"/>
              <a:ext cx="6446837" cy="0"/>
            </a:xfrm>
            <a:prstGeom prst="line">
              <a:avLst/>
            </a:prstGeom>
            <a:ln w="19050" cap="flat">
              <a:solidFill>
                <a:srgbClr val="221F20"/>
              </a:solidFill>
              <a:miter lim="800000"/>
            </a:ln>
          </p:spPr>
          <p:style>
            <a:lnRef idx="1">
              <a:schemeClr val="accent1"/>
            </a:lnRef>
            <a:fillRef idx="0">
              <a:schemeClr val="accent1"/>
            </a:fillRef>
            <a:effectRef idx="0">
              <a:srgbClr val="000000"/>
            </a:effectRef>
            <a:fontRef idx="minor">
              <a:schemeClr val="lt1"/>
            </a:fontRef>
          </p:style>
        </p:cxnSp>
        <p:cxnSp>
          <p:nvCxnSpPr>
            <p:cNvPr id="15" name="Line">
              <a:extLst>
                <a:ext uri="{FF2B5EF4-FFF2-40B4-BE49-F238E27FC236}">
                  <a16:creationId xmlns:a16="http://schemas.microsoft.com/office/drawing/2014/main" id="{7F1F819D-50CB-87A3-F07D-A4A5012445F1}"/>
                </a:ext>
                <a:ext uri="{C183D7F6-B498-43B3-948B-1728B52AA6E4}">
                  <adec:decorative xmlns:adec="http://schemas.microsoft.com/office/drawing/2017/decorative" val="1"/>
                </a:ext>
              </a:extLst>
            </p:cNvPr>
            <p:cNvCxnSpPr>
              <a:cxnSpLocks/>
            </p:cNvCxnSpPr>
            <p:nvPr userDrawn="1"/>
          </p:nvCxnSpPr>
          <p:spPr>
            <a:xfrm>
              <a:off x="4691184" y="3931920"/>
              <a:ext cx="0" cy="685800"/>
            </a:xfrm>
            <a:prstGeom prst="line">
              <a:avLst/>
            </a:prstGeom>
            <a:ln w="19050" cap="flat">
              <a:solidFill>
                <a:srgbClr val="221F20"/>
              </a:solidFill>
              <a:miter lim="800000"/>
            </a:ln>
          </p:spPr>
          <p:style>
            <a:lnRef idx="1">
              <a:schemeClr val="accent1"/>
            </a:lnRef>
            <a:fillRef idx="0">
              <a:schemeClr val="accent1"/>
            </a:fillRef>
            <a:effectRef idx="0">
              <a:srgbClr val="000000"/>
            </a:effectRef>
            <a:fontRef idx="minor">
              <a:schemeClr val="lt1"/>
            </a:fontRef>
          </p:style>
        </p:cxnSp>
      </p:grpSp>
      <p:sp>
        <p:nvSpPr>
          <p:cNvPr id="2" name="Title 1"/>
          <p:cNvSpPr>
            <a:spLocks noGrp="1"/>
          </p:cNvSpPr>
          <p:nvPr>
            <p:ph type="ctrTitle" hasCustomPrompt="1"/>
          </p:nvPr>
        </p:nvSpPr>
        <p:spPr>
          <a:xfrm>
            <a:off x="738962" y="2202820"/>
            <a:ext cx="8334397" cy="1325880"/>
          </a:xfrm>
        </p:spPr>
        <p:txBody>
          <a:bodyPr anchor="t" anchorCtr="0"/>
          <a:lstStyle>
            <a:lvl1pPr algn="l">
              <a:lnSpc>
                <a:spcPct val="80000"/>
              </a:lnSpc>
              <a:defRPr sz="3600"/>
            </a:lvl1pPr>
          </a:lstStyle>
          <a:p>
            <a:r>
              <a:rPr lang="en-US" dirty="0"/>
              <a:t>Presentation title</a:t>
            </a:r>
            <a:br>
              <a:rPr lang="en-US" dirty="0"/>
            </a:br>
            <a:r>
              <a:rPr lang="en-US" dirty="0"/>
              <a:t>PRESENTATION TITLE</a:t>
            </a:r>
            <a:br>
              <a:rPr lang="en-US" dirty="0"/>
            </a:br>
            <a:r>
              <a:rPr lang="en-US" dirty="0"/>
              <a:t>THREE LINES MAX</a:t>
            </a:r>
          </a:p>
        </p:txBody>
      </p:sp>
      <p:sp>
        <p:nvSpPr>
          <p:cNvPr id="4" name="Date Placeholder 3">
            <a:extLst>
              <a:ext uri="{FF2B5EF4-FFF2-40B4-BE49-F238E27FC236}">
                <a16:creationId xmlns:a16="http://schemas.microsoft.com/office/drawing/2014/main" id="{9D1B5714-1C67-5305-161F-BB8ABA64529E}"/>
              </a:ext>
            </a:extLst>
          </p:cNvPr>
          <p:cNvSpPr>
            <a:spLocks noGrp="1"/>
          </p:cNvSpPr>
          <p:nvPr>
            <p:ph type="dt" sz="half" idx="11"/>
          </p:nvPr>
        </p:nvSpPr>
        <p:spPr/>
        <p:txBody>
          <a:bodyPr/>
          <a:lstStyle/>
          <a:p>
            <a:fld id="{6DDC931E-8CBE-4A3F-A034-9B6122C6DCDB}" type="datetime3">
              <a:rPr lang="en-US" smtClean="0"/>
              <a:t>11 April 2025</a:t>
            </a:fld>
            <a:endParaRPr lang="en-US" dirty="0"/>
          </a:p>
        </p:txBody>
      </p:sp>
      <p:sp>
        <p:nvSpPr>
          <p:cNvPr id="7" name="Slide Number Placeholder 6">
            <a:extLst>
              <a:ext uri="{FF2B5EF4-FFF2-40B4-BE49-F238E27FC236}">
                <a16:creationId xmlns:a16="http://schemas.microsoft.com/office/drawing/2014/main" id="{BC66A96F-567A-34EC-DC2C-66C406228A96}"/>
              </a:ext>
            </a:extLst>
          </p:cNvPr>
          <p:cNvSpPr>
            <a:spLocks noGrp="1"/>
          </p:cNvSpPr>
          <p:nvPr>
            <p:ph type="sldNum" sz="quarter" idx="12"/>
          </p:nvPr>
        </p:nvSpPr>
        <p:spPr/>
        <p:txBody>
          <a:bodyPr/>
          <a:lstStyle/>
          <a:p>
            <a:fld id="{64E5BE4B-2FBF-4174-9E62-85FAD1CB43A6}" type="slidenum">
              <a:rPr lang="en-US" smtClean="0"/>
              <a:pPr/>
              <a:t>‹#›</a:t>
            </a:fld>
            <a:endParaRPr lang="en-US" dirty="0"/>
          </a:p>
        </p:txBody>
      </p:sp>
      <p:sp>
        <p:nvSpPr>
          <p:cNvPr id="9" name="Text Placeholder 30">
            <a:extLst>
              <a:ext uri="{FF2B5EF4-FFF2-40B4-BE49-F238E27FC236}">
                <a16:creationId xmlns:a16="http://schemas.microsoft.com/office/drawing/2014/main" id="{00EB67EC-5954-991C-39BB-6509621390EB}"/>
              </a:ext>
            </a:extLst>
          </p:cNvPr>
          <p:cNvSpPr>
            <a:spLocks noGrp="1"/>
          </p:cNvSpPr>
          <p:nvPr>
            <p:ph type="body" sz="quarter" idx="39" hasCustomPrompt="1"/>
          </p:nvPr>
        </p:nvSpPr>
        <p:spPr>
          <a:xfrm>
            <a:off x="547688" y="5133530"/>
            <a:ext cx="1335568" cy="138499"/>
          </a:xfrm>
          <a:prstGeom prst="rect">
            <a:avLst/>
          </a:prstGeom>
          <a:no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dirty="0"/>
              <a:t>Controlled by: </a:t>
            </a:r>
          </a:p>
        </p:txBody>
      </p:sp>
      <p:sp>
        <p:nvSpPr>
          <p:cNvPr id="13" name="Text Placeholder 30">
            <a:extLst>
              <a:ext uri="{FF2B5EF4-FFF2-40B4-BE49-F238E27FC236}">
                <a16:creationId xmlns:a16="http://schemas.microsoft.com/office/drawing/2014/main" id="{E6059881-3615-6A80-014A-12F5EBBBE25A}"/>
              </a:ext>
            </a:extLst>
          </p:cNvPr>
          <p:cNvSpPr>
            <a:spLocks noGrp="1"/>
          </p:cNvSpPr>
          <p:nvPr>
            <p:ph type="body" sz="quarter" idx="40" hasCustomPrompt="1"/>
          </p:nvPr>
        </p:nvSpPr>
        <p:spPr>
          <a:xfrm>
            <a:off x="547688" y="4952738"/>
            <a:ext cx="1335568" cy="138499"/>
          </a:xfrm>
          <a:prstGeom prst="rect">
            <a:avLst/>
          </a:prstGeom>
          <a:no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dirty="0"/>
              <a:t>Controlled by: </a:t>
            </a:r>
          </a:p>
        </p:txBody>
      </p:sp>
      <p:sp>
        <p:nvSpPr>
          <p:cNvPr id="14" name="Text Placeholder 30">
            <a:extLst>
              <a:ext uri="{FF2B5EF4-FFF2-40B4-BE49-F238E27FC236}">
                <a16:creationId xmlns:a16="http://schemas.microsoft.com/office/drawing/2014/main" id="{E2D99AAA-01B9-ED71-F90F-711F200233EB}"/>
              </a:ext>
            </a:extLst>
          </p:cNvPr>
          <p:cNvSpPr>
            <a:spLocks noGrp="1"/>
          </p:cNvSpPr>
          <p:nvPr>
            <p:ph type="body" sz="quarter" idx="41" hasCustomPrompt="1"/>
          </p:nvPr>
        </p:nvSpPr>
        <p:spPr>
          <a:xfrm>
            <a:off x="547688" y="5314322"/>
            <a:ext cx="1335568" cy="138499"/>
          </a:xfrm>
          <a:prstGeom prst="rect">
            <a:avLst/>
          </a:prstGeom>
          <a:no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dirty="0"/>
              <a:t>CUI Category: </a:t>
            </a:r>
          </a:p>
        </p:txBody>
      </p:sp>
      <p:sp>
        <p:nvSpPr>
          <p:cNvPr id="16" name="Text Placeholder 30">
            <a:extLst>
              <a:ext uri="{FF2B5EF4-FFF2-40B4-BE49-F238E27FC236}">
                <a16:creationId xmlns:a16="http://schemas.microsoft.com/office/drawing/2014/main" id="{AA78AC6A-4B5E-2F9D-94D1-897336CBC5FD}"/>
              </a:ext>
            </a:extLst>
          </p:cNvPr>
          <p:cNvSpPr>
            <a:spLocks noGrp="1"/>
          </p:cNvSpPr>
          <p:nvPr>
            <p:ph type="body" sz="quarter" idx="42" hasCustomPrompt="1"/>
          </p:nvPr>
        </p:nvSpPr>
        <p:spPr>
          <a:xfrm>
            <a:off x="547688" y="5495114"/>
            <a:ext cx="1335568" cy="138499"/>
          </a:xfrm>
          <a:prstGeom prst="rect">
            <a:avLst/>
          </a:prstGeom>
          <a:no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dirty="0"/>
              <a:t>Distribution Statement: </a:t>
            </a:r>
          </a:p>
        </p:txBody>
      </p:sp>
      <p:sp>
        <p:nvSpPr>
          <p:cNvPr id="17" name="Text Placeholder 30">
            <a:extLst>
              <a:ext uri="{FF2B5EF4-FFF2-40B4-BE49-F238E27FC236}">
                <a16:creationId xmlns:a16="http://schemas.microsoft.com/office/drawing/2014/main" id="{E909E494-A135-FCDC-B270-D6B7047A3B14}"/>
              </a:ext>
            </a:extLst>
          </p:cNvPr>
          <p:cNvSpPr>
            <a:spLocks noGrp="1"/>
          </p:cNvSpPr>
          <p:nvPr>
            <p:ph type="body" sz="quarter" idx="43" hasCustomPrompt="1"/>
          </p:nvPr>
        </p:nvSpPr>
        <p:spPr>
          <a:xfrm>
            <a:off x="547688" y="5675906"/>
            <a:ext cx="1335568" cy="138499"/>
          </a:xfrm>
          <a:prstGeom prst="rect">
            <a:avLst/>
          </a:prstGeom>
          <a:no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dirty="0"/>
              <a:t>POC: </a:t>
            </a:r>
          </a:p>
        </p:txBody>
      </p:sp>
      <p:sp>
        <p:nvSpPr>
          <p:cNvPr id="18" name="Text Placeholder 30">
            <a:extLst>
              <a:ext uri="{FF2B5EF4-FFF2-40B4-BE49-F238E27FC236}">
                <a16:creationId xmlns:a16="http://schemas.microsoft.com/office/drawing/2014/main" id="{99D08674-52BB-F86B-32DC-93D0F45597F7}"/>
              </a:ext>
            </a:extLst>
          </p:cNvPr>
          <p:cNvSpPr>
            <a:spLocks noGrp="1"/>
          </p:cNvSpPr>
          <p:nvPr>
            <p:ph type="body" sz="quarter" idx="44"/>
          </p:nvPr>
        </p:nvSpPr>
        <p:spPr>
          <a:xfrm>
            <a:off x="1981200" y="5133530"/>
            <a:ext cx="3124934" cy="138499"/>
          </a:xfrm>
          <a:prstGeom prst="rect">
            <a:avLst/>
          </a:prstGeom>
          <a:no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19" name="Text Placeholder 30">
            <a:extLst>
              <a:ext uri="{FF2B5EF4-FFF2-40B4-BE49-F238E27FC236}">
                <a16:creationId xmlns:a16="http://schemas.microsoft.com/office/drawing/2014/main" id="{75B8A948-14E8-9F98-4694-85A4D577B42A}"/>
              </a:ext>
            </a:extLst>
          </p:cNvPr>
          <p:cNvSpPr>
            <a:spLocks noGrp="1"/>
          </p:cNvSpPr>
          <p:nvPr>
            <p:ph type="body" sz="quarter" idx="45"/>
          </p:nvPr>
        </p:nvSpPr>
        <p:spPr>
          <a:xfrm>
            <a:off x="1981200" y="4952738"/>
            <a:ext cx="3124934" cy="138499"/>
          </a:xfrm>
          <a:prstGeom prst="rect">
            <a:avLst/>
          </a:prstGeom>
          <a:no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20" name="Text Placeholder 30">
            <a:extLst>
              <a:ext uri="{FF2B5EF4-FFF2-40B4-BE49-F238E27FC236}">
                <a16:creationId xmlns:a16="http://schemas.microsoft.com/office/drawing/2014/main" id="{8594BC0E-E83A-A7AB-AD3C-A280B5A706D3}"/>
              </a:ext>
            </a:extLst>
          </p:cNvPr>
          <p:cNvSpPr>
            <a:spLocks noGrp="1"/>
          </p:cNvSpPr>
          <p:nvPr>
            <p:ph type="body" sz="quarter" idx="46"/>
          </p:nvPr>
        </p:nvSpPr>
        <p:spPr>
          <a:xfrm>
            <a:off x="1981200" y="5314322"/>
            <a:ext cx="3124934" cy="138499"/>
          </a:xfrm>
          <a:prstGeom prst="rect">
            <a:avLst/>
          </a:prstGeom>
          <a:no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21" name="Text Placeholder 30">
            <a:extLst>
              <a:ext uri="{FF2B5EF4-FFF2-40B4-BE49-F238E27FC236}">
                <a16:creationId xmlns:a16="http://schemas.microsoft.com/office/drawing/2014/main" id="{45C25EBB-0808-3B97-D5EC-84FE1867AB1B}"/>
              </a:ext>
            </a:extLst>
          </p:cNvPr>
          <p:cNvSpPr>
            <a:spLocks noGrp="1"/>
          </p:cNvSpPr>
          <p:nvPr>
            <p:ph type="body" sz="quarter" idx="47"/>
          </p:nvPr>
        </p:nvSpPr>
        <p:spPr>
          <a:xfrm>
            <a:off x="1981200" y="5495114"/>
            <a:ext cx="3124934" cy="138499"/>
          </a:xfrm>
          <a:prstGeom prst="rect">
            <a:avLst/>
          </a:prstGeom>
          <a:no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31" name="Text Placeholder 30">
            <a:extLst>
              <a:ext uri="{FF2B5EF4-FFF2-40B4-BE49-F238E27FC236}">
                <a16:creationId xmlns:a16="http://schemas.microsoft.com/office/drawing/2014/main" id="{1EEF3E66-AAEE-1C6B-9049-032018F0EF1A}"/>
              </a:ext>
            </a:extLst>
          </p:cNvPr>
          <p:cNvSpPr>
            <a:spLocks noGrp="1"/>
          </p:cNvSpPr>
          <p:nvPr>
            <p:ph type="body" sz="quarter" idx="48"/>
          </p:nvPr>
        </p:nvSpPr>
        <p:spPr>
          <a:xfrm>
            <a:off x="1981200" y="5675906"/>
            <a:ext cx="3124934" cy="138499"/>
          </a:xfrm>
          <a:prstGeom prst="rect">
            <a:avLst/>
          </a:prstGeom>
          <a:no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5" name="Subtitle 2">
            <a:extLst>
              <a:ext uri="{FF2B5EF4-FFF2-40B4-BE49-F238E27FC236}">
                <a16:creationId xmlns:a16="http://schemas.microsoft.com/office/drawing/2014/main" id="{FE844F88-8A66-B5C5-9726-177348E20255}"/>
              </a:ext>
            </a:extLst>
          </p:cNvPr>
          <p:cNvSpPr>
            <a:spLocks noGrp="1"/>
          </p:cNvSpPr>
          <p:nvPr>
            <p:ph type="subTitle" idx="1" hasCustomPrompt="1"/>
          </p:nvPr>
        </p:nvSpPr>
        <p:spPr>
          <a:xfrm>
            <a:off x="738965" y="3784732"/>
            <a:ext cx="5427012" cy="457200"/>
          </a:xfrm>
        </p:spPr>
        <p:txBody>
          <a:bodyPr anchor="ctr" anchorCtr="0"/>
          <a:lstStyle>
            <a:lvl1pPr marL="0" indent="0" algn="l">
              <a:spcBef>
                <a:spcPts val="0"/>
              </a:spcBef>
              <a:buNone/>
              <a:defRPr sz="1200" b="1">
                <a:solidFill>
                  <a:schemeClr val="tx2"/>
                </a:solidFill>
              </a:defRPr>
            </a:lvl1pPr>
            <a:lvl2pPr marL="0" indent="0" algn="l">
              <a:spcBef>
                <a:spcPts val="0"/>
              </a:spcBef>
              <a:buNone/>
              <a:defRPr sz="1200" b="1">
                <a:solidFill>
                  <a:schemeClr val="tx2"/>
                </a:solidFill>
              </a:defRPr>
            </a:lvl2pPr>
            <a:lvl3pPr marL="0" indent="0" algn="l">
              <a:spcBef>
                <a:spcPts val="0"/>
              </a:spcBef>
              <a:buNone/>
              <a:defRPr sz="1200" b="1">
                <a:solidFill>
                  <a:schemeClr val="tx2"/>
                </a:solidFill>
              </a:defRPr>
            </a:lvl3pPr>
            <a:lvl4pPr marL="0" indent="0" algn="l">
              <a:spcBef>
                <a:spcPts val="0"/>
              </a:spcBef>
              <a:buNone/>
              <a:defRPr sz="1200" b="1">
                <a:solidFill>
                  <a:schemeClr val="tx2"/>
                </a:solidFill>
              </a:defRPr>
            </a:lvl4pPr>
            <a:lvl5pPr marL="0" indent="0" algn="l">
              <a:spcBef>
                <a:spcPts val="0"/>
              </a:spcBef>
              <a:buNone/>
              <a:defRPr sz="1200" b="1">
                <a:solidFill>
                  <a:schemeClr val="tx2"/>
                </a:solidFill>
              </a:defRPr>
            </a:lvl5pPr>
            <a:lvl6pPr marL="0" indent="0" algn="l">
              <a:spcBef>
                <a:spcPts val="0"/>
              </a:spcBef>
              <a:buNone/>
              <a:defRPr sz="1200" b="1">
                <a:solidFill>
                  <a:schemeClr val="tx2"/>
                </a:solidFill>
              </a:defRPr>
            </a:lvl6pPr>
            <a:lvl7pPr marL="0" indent="0" algn="l">
              <a:spcBef>
                <a:spcPts val="0"/>
              </a:spcBef>
              <a:buNone/>
              <a:defRPr sz="1200" b="1">
                <a:solidFill>
                  <a:schemeClr val="tx2"/>
                </a:solidFill>
              </a:defRPr>
            </a:lvl7pPr>
            <a:lvl8pPr marL="0" indent="0" algn="l">
              <a:spcBef>
                <a:spcPts val="0"/>
              </a:spcBef>
              <a:buNone/>
              <a:defRPr sz="1200" b="1">
                <a:solidFill>
                  <a:schemeClr val="tx2"/>
                </a:solidFill>
              </a:defRPr>
            </a:lvl8pPr>
            <a:lvl9pPr marL="0" indent="0" algn="l">
              <a:spcBef>
                <a:spcPts val="0"/>
              </a:spcBef>
              <a:buNone/>
              <a:defRPr sz="1200" b="1">
                <a:solidFill>
                  <a:schemeClr val="tx2"/>
                </a:solidFill>
              </a:defRPr>
            </a:lvl9pPr>
          </a:lstStyle>
          <a:p>
            <a:r>
              <a:rPr lang="en-US" dirty="0"/>
              <a:t>[Presentation subtitle/description]</a:t>
            </a:r>
          </a:p>
        </p:txBody>
      </p:sp>
      <p:sp>
        <p:nvSpPr>
          <p:cNvPr id="22" name="Text Placeholder 3">
            <a:extLst>
              <a:ext uri="{FF2B5EF4-FFF2-40B4-BE49-F238E27FC236}">
                <a16:creationId xmlns:a16="http://schemas.microsoft.com/office/drawing/2014/main" id="{5342D92F-8F8A-27FF-39B6-5EA14F446222}"/>
              </a:ext>
            </a:extLst>
          </p:cNvPr>
          <p:cNvSpPr>
            <a:spLocks noGrp="1"/>
          </p:cNvSpPr>
          <p:nvPr>
            <p:ph type="body" sz="quarter" idx="10" hasCustomPrompt="1"/>
          </p:nvPr>
        </p:nvSpPr>
        <p:spPr>
          <a:xfrm>
            <a:off x="6387975" y="3784732"/>
            <a:ext cx="2685384" cy="457200"/>
          </a:xfrm>
        </p:spPr>
        <p:txBody>
          <a:bodyPr anchor="ctr" anchorCtr="0"/>
          <a:lstStyle>
            <a:lvl1pPr marL="0" indent="0" algn="ctr">
              <a:lnSpc>
                <a:spcPct val="80000"/>
              </a:lnSpc>
              <a:spcBef>
                <a:spcPts val="0"/>
              </a:spcBef>
              <a:buFontTx/>
              <a:buNone/>
              <a:defRPr sz="1400" b="1" cap="all" baseline="0">
                <a:solidFill>
                  <a:schemeClr val="tx2"/>
                </a:solidFill>
              </a:defRPr>
            </a:lvl1pPr>
            <a:lvl2pPr marL="0" indent="0" algn="ctr">
              <a:lnSpc>
                <a:spcPct val="80000"/>
              </a:lnSpc>
              <a:spcBef>
                <a:spcPts val="0"/>
              </a:spcBef>
              <a:buFontTx/>
              <a:buNone/>
              <a:defRPr sz="1400" b="1" cap="all" baseline="0">
                <a:solidFill>
                  <a:schemeClr val="tx2"/>
                </a:solidFill>
              </a:defRPr>
            </a:lvl2pPr>
            <a:lvl3pPr marL="0" indent="0" algn="ctr">
              <a:lnSpc>
                <a:spcPct val="80000"/>
              </a:lnSpc>
              <a:spcBef>
                <a:spcPts val="0"/>
              </a:spcBef>
              <a:buFontTx/>
              <a:buNone/>
              <a:defRPr sz="1400" b="1" cap="all" baseline="0">
                <a:solidFill>
                  <a:schemeClr val="tx2"/>
                </a:solidFill>
              </a:defRPr>
            </a:lvl3pPr>
            <a:lvl4pPr marL="0" indent="0" algn="ctr">
              <a:lnSpc>
                <a:spcPct val="80000"/>
              </a:lnSpc>
              <a:spcBef>
                <a:spcPts val="0"/>
              </a:spcBef>
              <a:buFontTx/>
              <a:buNone/>
              <a:defRPr sz="1400" b="1" cap="all" baseline="0">
                <a:solidFill>
                  <a:schemeClr val="tx2"/>
                </a:solidFill>
              </a:defRPr>
            </a:lvl4pPr>
            <a:lvl5pPr marL="0" indent="0" algn="ctr">
              <a:lnSpc>
                <a:spcPct val="80000"/>
              </a:lnSpc>
              <a:spcBef>
                <a:spcPts val="0"/>
              </a:spcBef>
              <a:buFontTx/>
              <a:buNone/>
              <a:defRPr sz="1400" b="1" cap="all" baseline="0">
                <a:solidFill>
                  <a:schemeClr val="tx2"/>
                </a:solidFill>
              </a:defRPr>
            </a:lvl5pPr>
            <a:lvl6pPr marL="0" indent="0" algn="ctr">
              <a:lnSpc>
                <a:spcPct val="80000"/>
              </a:lnSpc>
              <a:spcBef>
                <a:spcPts val="0"/>
              </a:spcBef>
              <a:buFontTx/>
              <a:buNone/>
              <a:defRPr sz="1400" b="1" cap="all" baseline="0">
                <a:solidFill>
                  <a:schemeClr val="tx2"/>
                </a:solidFill>
              </a:defRPr>
            </a:lvl6pPr>
            <a:lvl7pPr marL="0" indent="0" algn="ctr">
              <a:lnSpc>
                <a:spcPct val="80000"/>
              </a:lnSpc>
              <a:spcBef>
                <a:spcPts val="0"/>
              </a:spcBef>
              <a:buFontTx/>
              <a:buNone/>
              <a:defRPr sz="1400" b="1" cap="all" baseline="0">
                <a:solidFill>
                  <a:schemeClr val="tx2"/>
                </a:solidFill>
              </a:defRPr>
            </a:lvl7pPr>
            <a:lvl8pPr marL="0" indent="0" algn="ctr">
              <a:lnSpc>
                <a:spcPct val="80000"/>
              </a:lnSpc>
              <a:spcBef>
                <a:spcPts val="0"/>
              </a:spcBef>
              <a:buFontTx/>
              <a:buNone/>
              <a:defRPr sz="1400" b="1" cap="all" baseline="0">
                <a:solidFill>
                  <a:schemeClr val="tx2"/>
                </a:solidFill>
              </a:defRPr>
            </a:lvl8pPr>
            <a:lvl9pPr marL="0" indent="0" algn="ctr">
              <a:lnSpc>
                <a:spcPct val="80000"/>
              </a:lnSpc>
              <a:spcBef>
                <a:spcPts val="0"/>
              </a:spcBef>
              <a:buFontTx/>
              <a:buNone/>
              <a:defRPr sz="1400" b="1" cap="all" baseline="0">
                <a:solidFill>
                  <a:schemeClr val="tx2"/>
                </a:solidFill>
              </a:defRPr>
            </a:lvl9pPr>
          </a:lstStyle>
          <a:p>
            <a:pPr lvl="0"/>
            <a:r>
              <a:rPr lang="en-US" dirty="0"/>
              <a:t>[00 Month 0000]</a:t>
            </a:r>
          </a:p>
        </p:txBody>
      </p:sp>
    </p:spTree>
    <p:extLst>
      <p:ext uri="{BB962C8B-B14F-4D97-AF65-F5344CB8AC3E}">
        <p14:creationId xmlns:p14="http://schemas.microsoft.com/office/powerpoint/2010/main" val="3379410635"/>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rgbClr val="221F2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0" y="411481"/>
            <a:ext cx="8231293" cy="1189037"/>
          </a:xfrm>
        </p:spPr>
        <p:txBody>
          <a:bodyPr anchor="t" anchorCtr="0"/>
          <a:lstStyle>
            <a:lvl1pPr>
              <a:lnSpc>
                <a:spcPct val="80000"/>
              </a:lnSpc>
              <a:defRPr sz="4000" spc="-100" baseline="0">
                <a:solidFill>
                  <a:schemeClr val="tx2"/>
                </a:solidFill>
              </a:defRPr>
            </a:lvl1pPr>
          </a:lstStyle>
          <a:p>
            <a:r>
              <a:rPr lang="en-US" dirty="0"/>
              <a:t>[Section title]</a:t>
            </a:r>
          </a:p>
        </p:txBody>
      </p:sp>
      <p:sp>
        <p:nvSpPr>
          <p:cNvPr id="9" name="Text Placeholder 2">
            <a:extLst>
              <a:ext uri="{FF2B5EF4-FFF2-40B4-BE49-F238E27FC236}">
                <a16:creationId xmlns:a16="http://schemas.microsoft.com/office/drawing/2014/main" id="{B62121C3-FD56-A9B2-1088-141E0BDB4C18}"/>
              </a:ext>
            </a:extLst>
          </p:cNvPr>
          <p:cNvSpPr>
            <a:spLocks noGrp="1"/>
          </p:cNvSpPr>
          <p:nvPr>
            <p:ph type="body" sz="quarter" idx="11" hasCustomPrompt="1"/>
          </p:nvPr>
        </p:nvSpPr>
        <p:spPr>
          <a:xfrm>
            <a:off x="548640" y="2148840"/>
            <a:ext cx="6795135" cy="4023360"/>
          </a:xfrm>
        </p:spPr>
        <p:txBody>
          <a:bodyPr/>
          <a:lstStyle>
            <a:lvl1pPr marL="0" indent="0">
              <a:spcBef>
                <a:spcPts val="0"/>
              </a:spcBef>
              <a:buFontTx/>
              <a:buNone/>
              <a:defRPr sz="2800"/>
            </a:lvl1pPr>
            <a:lvl2pPr marL="182880" indent="-182880">
              <a:spcBef>
                <a:spcPts val="1000"/>
              </a:spcBef>
              <a:buFont typeface="Arial" panose="020B0604020202020204" pitchFamily="34" charset="0"/>
              <a:buChar char="▪"/>
              <a:defRPr/>
            </a:lvl2pPr>
            <a:lvl3pPr marL="365760">
              <a:defRPr/>
            </a:lvl3pPr>
            <a:lvl4pPr marL="548640">
              <a:defRPr/>
            </a:lvl4pPr>
            <a:lvl5pPr marL="731520">
              <a:defRPr/>
            </a:lvl5pPr>
            <a:lvl6pPr marL="914400">
              <a:defRPr/>
            </a:lvl6pPr>
            <a:lvl7pPr marL="1097280">
              <a:defRPr/>
            </a:lvl7pPr>
            <a:lvl8pPr marL="1280160">
              <a:defRPr/>
            </a:lvl8pPr>
            <a:lvl9pPr marL="1463040">
              <a:defRPr/>
            </a:lvl9pPr>
          </a:lstStyle>
          <a:p>
            <a:pPr lvl="0"/>
            <a:r>
              <a:rPr lang="en-US" dirty="0"/>
              <a:t>[Optional section subtitle]</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 name="Date Placeholder 4">
            <a:extLst>
              <a:ext uri="{FF2B5EF4-FFF2-40B4-BE49-F238E27FC236}">
                <a16:creationId xmlns:a16="http://schemas.microsoft.com/office/drawing/2014/main" id="{B1DBADC8-E5B3-9DDB-F294-C14F7AA987B8}"/>
              </a:ext>
            </a:extLst>
          </p:cNvPr>
          <p:cNvSpPr>
            <a:spLocks noGrp="1"/>
          </p:cNvSpPr>
          <p:nvPr>
            <p:ph type="dt" sz="half" idx="12"/>
          </p:nvPr>
        </p:nvSpPr>
        <p:spPr/>
        <p:txBody>
          <a:bodyPr/>
          <a:lstStyle/>
          <a:p>
            <a:fld id="{453BD212-0B9F-4987-965F-AC83B2FC354F}" type="datetime3">
              <a:rPr lang="en-US" smtClean="0"/>
              <a:t>11 April 2025</a:t>
            </a:fld>
            <a:endParaRPr lang="en-US" dirty="0"/>
          </a:p>
        </p:txBody>
      </p:sp>
      <p:sp>
        <p:nvSpPr>
          <p:cNvPr id="6" name="Slide Number Placeholder 5">
            <a:extLst>
              <a:ext uri="{FF2B5EF4-FFF2-40B4-BE49-F238E27FC236}">
                <a16:creationId xmlns:a16="http://schemas.microsoft.com/office/drawing/2014/main" id="{4A7DADDA-8448-690C-2CAB-FA7E28471B81}"/>
              </a:ext>
            </a:extLst>
          </p:cNvPr>
          <p:cNvSpPr>
            <a:spLocks noGrp="1"/>
          </p:cNvSpPr>
          <p:nvPr>
            <p:ph type="sldNum" sz="quarter" idx="13"/>
          </p:nvPr>
        </p:nvSpPr>
        <p:spPr/>
        <p:txBody>
          <a:bodyPr/>
          <a:lstStyle/>
          <a:p>
            <a:fld id="{64E5BE4B-2FBF-4174-9E62-85FAD1CB43A6}" type="slidenum">
              <a:rPr lang="en-US" smtClean="0"/>
              <a:pPr/>
              <a:t>‹#›</a:t>
            </a:fld>
            <a:endParaRPr lang="en-US" dirty="0"/>
          </a:p>
        </p:txBody>
      </p:sp>
      <p:sp>
        <p:nvSpPr>
          <p:cNvPr id="13" name="Rectangle 15">
            <a:extLst>
              <a:ext uri="{FF2B5EF4-FFF2-40B4-BE49-F238E27FC236}">
                <a16:creationId xmlns:a16="http://schemas.microsoft.com/office/drawing/2014/main" id="{29767174-7781-C263-3756-CD54301026CD}"/>
              </a:ext>
            </a:extLst>
          </p:cNvPr>
          <p:cNvSpPr>
            <a:spLocks noChangeArrowheads="1"/>
          </p:cNvSpPr>
          <p:nvPr userDrawn="1"/>
        </p:nvSpPr>
        <p:spPr bwMode="auto">
          <a:xfrm>
            <a:off x="1386840" y="6657945"/>
            <a:ext cx="9418320" cy="200055"/>
          </a:xfrm>
          <a:prstGeom prst="rect">
            <a:avLst/>
          </a:prstGeom>
          <a:noFill/>
          <a:ln w="9525">
            <a:noFill/>
            <a:miter lim="800000"/>
            <a:headEnd/>
            <a:tailEnd/>
          </a:ln>
        </p:spPr>
        <p:txBody>
          <a:bodyPr wrap="square" lIns="0" rIns="0" anchor="b">
            <a:spAutoFit/>
          </a:bodyPr>
          <a:lstStyle/>
          <a:p>
            <a:pPr algn="ctr">
              <a:defRPr/>
            </a:pPr>
            <a:r>
              <a:rPr lang="en-US" sz="700" b="1" dirty="0">
                <a:solidFill>
                  <a:schemeClr val="tx1"/>
                </a:solidFill>
                <a:latin typeface="+mn-lt"/>
                <a:cs typeface="Arial Bold" panose="020B0704020202020204" pitchFamily="34" charset="0"/>
              </a:rPr>
              <a:t>EDIT CONTROL STATEMENT UNDER &gt; VIEW &gt; SLIDE MASTER &gt; SCROLL TO TOP &gt; CHANGE HEADER AND FOOTER</a:t>
            </a:r>
          </a:p>
        </p:txBody>
      </p:sp>
      <p:sp>
        <p:nvSpPr>
          <p:cNvPr id="14" name="Rectangle 13">
            <a:extLst>
              <a:ext uri="{FF2B5EF4-FFF2-40B4-BE49-F238E27FC236}">
                <a16:creationId xmlns:a16="http://schemas.microsoft.com/office/drawing/2014/main" id="{D36F2182-1ACE-5AD5-681B-31F3C2187042}"/>
              </a:ext>
            </a:extLst>
          </p:cNvPr>
          <p:cNvSpPr>
            <a:spLocks noChangeArrowheads="1"/>
          </p:cNvSpPr>
          <p:nvPr userDrawn="1"/>
        </p:nvSpPr>
        <p:spPr bwMode="auto">
          <a:xfrm>
            <a:off x="1386840" y="0"/>
            <a:ext cx="9418320" cy="200055"/>
          </a:xfrm>
          <a:prstGeom prst="rect">
            <a:avLst/>
          </a:prstGeom>
          <a:noFill/>
          <a:ln w="9525">
            <a:noFill/>
            <a:miter lim="800000"/>
            <a:headEnd/>
            <a:tailEnd/>
          </a:ln>
        </p:spPr>
        <p:txBody>
          <a:bodyPr wrap="square" anchor="t" anchorCtr="0">
            <a:spAutoFit/>
          </a:bodyPr>
          <a:lstStyle/>
          <a:p>
            <a:pPr algn="ctr">
              <a:defRPr/>
            </a:pPr>
            <a:r>
              <a:rPr lang="en-US" sz="700" b="1" dirty="0">
                <a:solidFill>
                  <a:schemeClr val="tx1"/>
                </a:solidFill>
                <a:latin typeface="+mn-lt"/>
                <a:cs typeface="Arial Bold" panose="020B0704020202020204" pitchFamily="34" charset="0"/>
              </a:rPr>
              <a:t>EDIT CONTROL STATEMENT UNDER &gt; VIEW &gt; SLIDE MASTER &gt; SCROLL TO TOP &gt; CHANGE HEADER AND FOOTER</a:t>
            </a:r>
          </a:p>
        </p:txBody>
      </p:sp>
      <p:pic>
        <p:nvPicPr>
          <p:cNvPr id="3" name="Graphic 2">
            <a:extLst>
              <a:ext uri="{FF2B5EF4-FFF2-40B4-BE49-F238E27FC236}">
                <a16:creationId xmlns:a16="http://schemas.microsoft.com/office/drawing/2014/main" id="{B0E16DAB-0CCF-A829-448B-6A8E0429582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14117" y="414865"/>
            <a:ext cx="1720206" cy="488074"/>
          </a:xfrm>
          <a:prstGeom prst="rect">
            <a:avLst/>
          </a:prstGeom>
        </p:spPr>
      </p:pic>
    </p:spTree>
    <p:extLst>
      <p:ext uri="{BB962C8B-B14F-4D97-AF65-F5344CB8AC3E}">
        <p14:creationId xmlns:p14="http://schemas.microsoft.com/office/powerpoint/2010/main" val="26916934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54" userDrawn="1">
          <p15:clr>
            <a:srgbClr val="A4A3A4"/>
          </p15:clr>
        </p15:guide>
        <p15:guide id="2" orient="horz" pos="3888" userDrawn="1">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 Image">
    <p:bg>
      <p:bgPr>
        <a:solidFill>
          <a:schemeClr val="tx1"/>
        </a:solidFill>
        <a:effectLst/>
      </p:bgPr>
    </p:bg>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D68235BF-5094-B6AD-6429-61352C54DE99}"/>
              </a:ext>
            </a:extLst>
          </p:cNvPr>
          <p:cNvSpPr>
            <a:spLocks noGrp="1"/>
          </p:cNvSpPr>
          <p:nvPr>
            <p:ph type="pic" sz="quarter" idx="10"/>
          </p:nvPr>
        </p:nvSpPr>
        <p:spPr>
          <a:xfrm>
            <a:off x="0" y="228600"/>
            <a:ext cx="12192000" cy="6400800"/>
          </a:xfrm>
          <a:solidFill>
            <a:srgbClr val="565557"/>
          </a:solidFill>
        </p:spPr>
        <p:txBody>
          <a:bodyPr anchor="ctr" anchorCtr="0"/>
          <a:lstStyle>
            <a:lvl1pPr marL="0" indent="0" algn="ctr">
              <a:buFontTx/>
              <a:buNone/>
              <a:defRPr sz="1000">
                <a:solidFill>
                  <a:srgbClr val="FFFFFF"/>
                </a:solidFill>
              </a:defRPr>
            </a:lvl1pPr>
          </a:lstStyle>
          <a:p>
            <a:r>
              <a:rPr lang="en-US"/>
              <a:t>Click icon to add picture</a:t>
            </a:r>
            <a:endParaRPr lang="en-US" dirty="0"/>
          </a:p>
        </p:txBody>
      </p:sp>
      <p:sp>
        <p:nvSpPr>
          <p:cNvPr id="2" name="Title 2"/>
          <p:cNvSpPr>
            <a:spLocks noGrp="1"/>
          </p:cNvSpPr>
          <p:nvPr>
            <p:ph type="title" hasCustomPrompt="1"/>
          </p:nvPr>
        </p:nvSpPr>
        <p:spPr>
          <a:xfrm>
            <a:off x="548640" y="411481"/>
            <a:ext cx="8231293" cy="1189037"/>
          </a:xfrm>
        </p:spPr>
        <p:txBody>
          <a:bodyPr anchor="t" anchorCtr="0"/>
          <a:lstStyle>
            <a:lvl1pPr>
              <a:lnSpc>
                <a:spcPct val="80000"/>
              </a:lnSpc>
              <a:defRPr sz="4000" spc="-100" baseline="0">
                <a:solidFill>
                  <a:schemeClr val="tx2"/>
                </a:solidFill>
              </a:defRPr>
            </a:lvl1pPr>
          </a:lstStyle>
          <a:p>
            <a:r>
              <a:rPr lang="en-US" dirty="0"/>
              <a:t>[Section title]</a:t>
            </a:r>
          </a:p>
        </p:txBody>
      </p:sp>
      <p:sp>
        <p:nvSpPr>
          <p:cNvPr id="4" name="Text Placeholder 3">
            <a:extLst>
              <a:ext uri="{FF2B5EF4-FFF2-40B4-BE49-F238E27FC236}">
                <a16:creationId xmlns:a16="http://schemas.microsoft.com/office/drawing/2014/main" id="{CADC6E9F-9E2F-3968-F76A-CD8240DB9C82}"/>
              </a:ext>
            </a:extLst>
          </p:cNvPr>
          <p:cNvSpPr>
            <a:spLocks noGrp="1"/>
          </p:cNvSpPr>
          <p:nvPr>
            <p:ph type="body" sz="quarter" idx="11" hasCustomPrompt="1"/>
          </p:nvPr>
        </p:nvSpPr>
        <p:spPr>
          <a:xfrm>
            <a:off x="548640" y="2148840"/>
            <a:ext cx="6795135" cy="914400"/>
          </a:xfrm>
        </p:spPr>
        <p:txBody>
          <a:bodyPr/>
          <a:lstStyle>
            <a:lvl1pPr marL="0" indent="0">
              <a:spcBef>
                <a:spcPts val="0"/>
              </a:spcBef>
              <a:buFontTx/>
              <a:buNone/>
              <a:defRPr sz="2800"/>
            </a:lvl1pPr>
            <a:lvl2pPr marL="182880" indent="-182880">
              <a:spcBef>
                <a:spcPts val="1000"/>
              </a:spcBef>
              <a:buFont typeface="Arial" panose="020B0604020202020204" pitchFamily="34" charset="0"/>
              <a:buChar char="▪"/>
              <a:defRPr/>
            </a:lvl2pPr>
            <a:lvl3pPr marL="365760">
              <a:defRPr/>
            </a:lvl3pPr>
            <a:lvl4pPr marL="548640">
              <a:defRPr/>
            </a:lvl4pPr>
            <a:lvl5pPr marL="731520">
              <a:defRPr/>
            </a:lvl5pPr>
            <a:lvl6pPr marL="914400">
              <a:defRPr/>
            </a:lvl6pPr>
            <a:lvl7pPr marL="1097280">
              <a:defRPr/>
            </a:lvl7pPr>
            <a:lvl8pPr marL="1280160">
              <a:defRPr/>
            </a:lvl8pPr>
            <a:lvl9pPr marL="1463040">
              <a:defRPr/>
            </a:lvl9pPr>
          </a:lstStyle>
          <a:p>
            <a:pPr lvl="0"/>
            <a:r>
              <a:rPr lang="en-US" dirty="0"/>
              <a:t>[Optional section subtitle]</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 name="Date Placeholder 4">
            <a:extLst>
              <a:ext uri="{FF2B5EF4-FFF2-40B4-BE49-F238E27FC236}">
                <a16:creationId xmlns:a16="http://schemas.microsoft.com/office/drawing/2014/main" id="{9B2EB74B-4EFA-464C-722C-FBCA5174031B}"/>
              </a:ext>
            </a:extLst>
          </p:cNvPr>
          <p:cNvSpPr>
            <a:spLocks noGrp="1"/>
          </p:cNvSpPr>
          <p:nvPr>
            <p:ph type="dt" sz="half" idx="12"/>
          </p:nvPr>
        </p:nvSpPr>
        <p:spPr/>
        <p:txBody>
          <a:bodyPr/>
          <a:lstStyle>
            <a:lvl1pPr>
              <a:defRPr>
                <a:solidFill>
                  <a:schemeClr val="bg1"/>
                </a:solidFill>
              </a:defRPr>
            </a:lvl1pPr>
          </a:lstStyle>
          <a:p>
            <a:fld id="{220AF9C2-5E8A-4308-AE6B-CA9B65007D0E}" type="datetime3">
              <a:rPr lang="en-US" smtClean="0"/>
              <a:t>11 April 2025</a:t>
            </a:fld>
            <a:endParaRPr lang="en-US" dirty="0"/>
          </a:p>
        </p:txBody>
      </p:sp>
      <p:sp>
        <p:nvSpPr>
          <p:cNvPr id="6" name="Slide Number Placeholder 5">
            <a:extLst>
              <a:ext uri="{FF2B5EF4-FFF2-40B4-BE49-F238E27FC236}">
                <a16:creationId xmlns:a16="http://schemas.microsoft.com/office/drawing/2014/main" id="{D8C19503-16E7-50C5-8995-F8E0DCB6B626}"/>
              </a:ext>
            </a:extLst>
          </p:cNvPr>
          <p:cNvSpPr>
            <a:spLocks noGrp="1"/>
          </p:cNvSpPr>
          <p:nvPr>
            <p:ph type="sldNum" sz="quarter" idx="13"/>
          </p:nvPr>
        </p:nvSpPr>
        <p:spPr/>
        <p:txBody>
          <a:bodyPr/>
          <a:lstStyle>
            <a:lvl1pPr>
              <a:defRPr>
                <a:solidFill>
                  <a:schemeClr val="bg1"/>
                </a:solidFill>
              </a:defRPr>
            </a:lvl1pPr>
          </a:lstStyle>
          <a:p>
            <a:fld id="{64E5BE4B-2FBF-4174-9E62-85FAD1CB43A6}" type="slidenum">
              <a:rPr lang="en-US" smtClean="0"/>
              <a:pPr/>
              <a:t>‹#›</a:t>
            </a:fld>
            <a:endParaRPr lang="en-US" dirty="0"/>
          </a:p>
        </p:txBody>
      </p:sp>
      <p:pic>
        <p:nvPicPr>
          <p:cNvPr id="7" name="Graphic 6">
            <a:extLst>
              <a:ext uri="{FF2B5EF4-FFF2-40B4-BE49-F238E27FC236}">
                <a16:creationId xmlns:a16="http://schemas.microsoft.com/office/drawing/2014/main" id="{3A40C7AF-CF8F-C539-98AF-57A566B0358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14117" y="414865"/>
            <a:ext cx="1720206" cy="488074"/>
          </a:xfrm>
          <a:prstGeom prst="rect">
            <a:avLst/>
          </a:prstGeom>
        </p:spPr>
      </p:pic>
    </p:spTree>
    <p:extLst>
      <p:ext uri="{BB962C8B-B14F-4D97-AF65-F5344CB8AC3E}">
        <p14:creationId xmlns:p14="http://schemas.microsoft.com/office/powerpoint/2010/main" val="342663348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54" userDrawn="1">
          <p15:clr>
            <a:srgbClr val="A4A3A4"/>
          </p15:clr>
        </p15:guide>
        <p15:guide id="2" orient="horz" pos="3888" userDrawn="1">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 White 01">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0" y="411481"/>
            <a:ext cx="8231293" cy="1189037"/>
          </a:xfrm>
        </p:spPr>
        <p:txBody>
          <a:bodyPr anchor="t" anchorCtr="0"/>
          <a:lstStyle>
            <a:lvl1pPr>
              <a:lnSpc>
                <a:spcPct val="80000"/>
              </a:lnSpc>
              <a:defRPr sz="4000" spc="-100" baseline="0">
                <a:solidFill>
                  <a:schemeClr val="tx2"/>
                </a:solidFill>
              </a:defRPr>
            </a:lvl1pPr>
          </a:lstStyle>
          <a:p>
            <a:r>
              <a:rPr lang="en-US" dirty="0"/>
              <a:t>[Section title]</a:t>
            </a:r>
          </a:p>
        </p:txBody>
      </p:sp>
      <p:sp>
        <p:nvSpPr>
          <p:cNvPr id="4" name="Text Placeholder 2">
            <a:extLst>
              <a:ext uri="{FF2B5EF4-FFF2-40B4-BE49-F238E27FC236}">
                <a16:creationId xmlns:a16="http://schemas.microsoft.com/office/drawing/2014/main" id="{3EF29EDB-49B7-13CD-321C-E88CD44FB7C6}"/>
              </a:ext>
            </a:extLst>
          </p:cNvPr>
          <p:cNvSpPr>
            <a:spLocks noGrp="1"/>
          </p:cNvSpPr>
          <p:nvPr>
            <p:ph type="body" sz="quarter" idx="11" hasCustomPrompt="1"/>
          </p:nvPr>
        </p:nvSpPr>
        <p:spPr>
          <a:xfrm>
            <a:off x="548640" y="2148840"/>
            <a:ext cx="6795135" cy="4023360"/>
          </a:xfrm>
        </p:spPr>
        <p:txBody>
          <a:bodyPr/>
          <a:lstStyle>
            <a:lvl1pPr marL="0" indent="0">
              <a:spcBef>
                <a:spcPts val="0"/>
              </a:spcBef>
              <a:buFontTx/>
              <a:buNone/>
              <a:defRPr sz="2800"/>
            </a:lvl1pPr>
            <a:lvl2pPr marL="182880" indent="-182880">
              <a:spcBef>
                <a:spcPts val="1000"/>
              </a:spcBef>
              <a:buFont typeface="Arial" panose="020B0604020202020204" pitchFamily="34" charset="0"/>
              <a:buChar char="▪"/>
              <a:defRPr/>
            </a:lvl2pPr>
            <a:lvl3pPr marL="365760">
              <a:defRPr/>
            </a:lvl3pPr>
            <a:lvl4pPr marL="548640">
              <a:defRPr/>
            </a:lvl4pPr>
            <a:lvl5pPr marL="731520">
              <a:defRPr/>
            </a:lvl5pPr>
            <a:lvl6pPr marL="914400">
              <a:defRPr/>
            </a:lvl6pPr>
            <a:lvl7pPr marL="1097280">
              <a:defRPr/>
            </a:lvl7pPr>
            <a:lvl8pPr marL="1280160">
              <a:defRPr/>
            </a:lvl8pPr>
            <a:lvl9pPr marL="1463040">
              <a:defRPr/>
            </a:lvl9pPr>
          </a:lstStyle>
          <a:p>
            <a:pPr lvl="0"/>
            <a:r>
              <a:rPr lang="en-US" dirty="0"/>
              <a:t>[Optional section subtitle]</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 name="Date Placeholder 4">
            <a:extLst>
              <a:ext uri="{FF2B5EF4-FFF2-40B4-BE49-F238E27FC236}">
                <a16:creationId xmlns:a16="http://schemas.microsoft.com/office/drawing/2014/main" id="{D8CC6170-ECB5-A830-2874-091E36410134}"/>
              </a:ext>
            </a:extLst>
          </p:cNvPr>
          <p:cNvSpPr>
            <a:spLocks noGrp="1"/>
          </p:cNvSpPr>
          <p:nvPr>
            <p:ph type="dt" sz="half" idx="12"/>
          </p:nvPr>
        </p:nvSpPr>
        <p:spPr/>
        <p:txBody>
          <a:bodyPr/>
          <a:lstStyle/>
          <a:p>
            <a:fld id="{FF31E861-D2AF-431D-860B-DCF67C218052}" type="datetime3">
              <a:rPr lang="en-US" smtClean="0"/>
              <a:t>11 April 2025</a:t>
            </a:fld>
            <a:endParaRPr lang="en-US" dirty="0"/>
          </a:p>
        </p:txBody>
      </p:sp>
      <p:sp>
        <p:nvSpPr>
          <p:cNvPr id="6" name="Slide Number Placeholder 5">
            <a:extLst>
              <a:ext uri="{FF2B5EF4-FFF2-40B4-BE49-F238E27FC236}">
                <a16:creationId xmlns:a16="http://schemas.microsoft.com/office/drawing/2014/main" id="{DCB1CE1D-5DB3-7DB4-A801-B688218E7EC6}"/>
              </a:ext>
            </a:extLst>
          </p:cNvPr>
          <p:cNvSpPr>
            <a:spLocks noGrp="1"/>
          </p:cNvSpPr>
          <p:nvPr>
            <p:ph type="sldNum" sz="quarter" idx="13"/>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175088882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54" userDrawn="1">
          <p15:clr>
            <a:srgbClr val="A4A3A4"/>
          </p15:clr>
        </p15:guide>
        <p15:guide id="2" orient="horz" pos="3888" userDrawn="1">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 White 0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1" y="411480"/>
            <a:ext cx="5365327" cy="914400"/>
          </a:xfrm>
        </p:spPr>
        <p:txBody>
          <a:bodyPr anchor="t" anchorCtr="0"/>
          <a:lstStyle>
            <a:lvl1pPr>
              <a:lnSpc>
                <a:spcPct val="90000"/>
              </a:lnSpc>
              <a:defRPr sz="2400" spc="0" baseline="0">
                <a:solidFill>
                  <a:schemeClr val="tx1"/>
                </a:solidFill>
              </a:defRPr>
            </a:lvl1pPr>
          </a:lstStyle>
          <a:p>
            <a:r>
              <a:rPr lang="en-US" dirty="0"/>
              <a:t>[Section title]</a:t>
            </a:r>
          </a:p>
        </p:txBody>
      </p:sp>
      <p:sp>
        <p:nvSpPr>
          <p:cNvPr id="4" name="Text Placeholder 2">
            <a:extLst>
              <a:ext uri="{FF2B5EF4-FFF2-40B4-BE49-F238E27FC236}">
                <a16:creationId xmlns:a16="http://schemas.microsoft.com/office/drawing/2014/main" id="{3EF29EDB-49B7-13CD-321C-E88CD44FB7C6}"/>
              </a:ext>
            </a:extLst>
          </p:cNvPr>
          <p:cNvSpPr>
            <a:spLocks noGrp="1"/>
          </p:cNvSpPr>
          <p:nvPr>
            <p:ph type="body" sz="quarter" idx="11" hasCustomPrompt="1"/>
          </p:nvPr>
        </p:nvSpPr>
        <p:spPr>
          <a:xfrm>
            <a:off x="548640" y="1600200"/>
            <a:ext cx="6795135" cy="4572000"/>
          </a:xfrm>
        </p:spPr>
        <p:txBody>
          <a:bodyPr/>
          <a:lstStyle>
            <a:lvl1pPr marL="0" indent="0">
              <a:lnSpc>
                <a:spcPct val="90000"/>
              </a:lnSpc>
              <a:spcBef>
                <a:spcPts val="0"/>
              </a:spcBef>
              <a:buFontTx/>
              <a:buNone/>
              <a:defRPr sz="3600"/>
            </a:lvl1pPr>
            <a:lvl2pPr marL="182880" indent="-182880">
              <a:spcBef>
                <a:spcPts val="1000"/>
              </a:spcBef>
              <a:buFont typeface="Arial" panose="020B0604020202020204" pitchFamily="34" charset="0"/>
              <a:buChar char="▪"/>
              <a:defRPr/>
            </a:lvl2pPr>
            <a:lvl3pPr marL="365760">
              <a:defRPr/>
            </a:lvl3pPr>
            <a:lvl4pPr marL="548640">
              <a:defRPr/>
            </a:lvl4pPr>
            <a:lvl5pPr marL="731520">
              <a:defRPr/>
            </a:lvl5pPr>
            <a:lvl6pPr marL="914400">
              <a:defRPr/>
            </a:lvl6pPr>
            <a:lvl7pPr marL="1097280">
              <a:defRPr/>
            </a:lvl7pPr>
            <a:lvl8pPr marL="1280160">
              <a:defRPr/>
            </a:lvl8pPr>
            <a:lvl9pPr marL="1463040">
              <a:defRPr/>
            </a:lvl9pPr>
          </a:lstStyle>
          <a:p>
            <a:pPr lvl="0"/>
            <a:r>
              <a:rPr lang="en-US" dirty="0"/>
              <a:t>[Long section description]</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 name="Date Placeholder 4">
            <a:extLst>
              <a:ext uri="{FF2B5EF4-FFF2-40B4-BE49-F238E27FC236}">
                <a16:creationId xmlns:a16="http://schemas.microsoft.com/office/drawing/2014/main" id="{23A978CF-9C5E-3CFC-1FBF-80FF0C14A03A}"/>
              </a:ext>
            </a:extLst>
          </p:cNvPr>
          <p:cNvSpPr>
            <a:spLocks noGrp="1"/>
          </p:cNvSpPr>
          <p:nvPr>
            <p:ph type="dt" sz="half" idx="12"/>
          </p:nvPr>
        </p:nvSpPr>
        <p:spPr/>
        <p:txBody>
          <a:bodyPr/>
          <a:lstStyle/>
          <a:p>
            <a:fld id="{D1DA25B2-AAF1-4C1F-AA38-12D5BFA7D4C8}" type="datetime3">
              <a:rPr lang="en-US" smtClean="0"/>
              <a:t>11 April 2025</a:t>
            </a:fld>
            <a:endParaRPr lang="en-US" dirty="0"/>
          </a:p>
        </p:txBody>
      </p:sp>
      <p:sp>
        <p:nvSpPr>
          <p:cNvPr id="6" name="Slide Number Placeholder 5">
            <a:extLst>
              <a:ext uri="{FF2B5EF4-FFF2-40B4-BE49-F238E27FC236}">
                <a16:creationId xmlns:a16="http://schemas.microsoft.com/office/drawing/2014/main" id="{A2496E61-43C3-4A10-6216-8AA17EF97B83}"/>
              </a:ext>
            </a:extLst>
          </p:cNvPr>
          <p:cNvSpPr>
            <a:spLocks noGrp="1"/>
          </p:cNvSpPr>
          <p:nvPr>
            <p:ph type="sldNum" sz="quarter" idx="13"/>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173565909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 Half Image">
    <p:bg>
      <p:bgPr>
        <a:solidFill>
          <a:srgbClr val="221F2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1" y="411481"/>
            <a:ext cx="5365327" cy="1189037"/>
          </a:xfrm>
        </p:spPr>
        <p:txBody>
          <a:bodyPr anchor="t" anchorCtr="0"/>
          <a:lstStyle>
            <a:lvl1pPr>
              <a:lnSpc>
                <a:spcPct val="80000"/>
              </a:lnSpc>
              <a:defRPr sz="4000" spc="-100" baseline="0">
                <a:solidFill>
                  <a:schemeClr val="tx2"/>
                </a:solidFill>
              </a:defRPr>
            </a:lvl1pPr>
          </a:lstStyle>
          <a:p>
            <a:r>
              <a:rPr lang="en-US" dirty="0"/>
              <a:t>[Section title]</a:t>
            </a:r>
          </a:p>
        </p:txBody>
      </p:sp>
      <p:sp>
        <p:nvSpPr>
          <p:cNvPr id="7" name="Text Placeholder 2">
            <a:extLst>
              <a:ext uri="{FF2B5EF4-FFF2-40B4-BE49-F238E27FC236}">
                <a16:creationId xmlns:a16="http://schemas.microsoft.com/office/drawing/2014/main" id="{FD05FCA9-6234-AA37-16E9-CA72B744A81B}"/>
              </a:ext>
            </a:extLst>
          </p:cNvPr>
          <p:cNvSpPr>
            <a:spLocks noGrp="1"/>
          </p:cNvSpPr>
          <p:nvPr>
            <p:ph type="body" sz="quarter" idx="11" hasCustomPrompt="1"/>
          </p:nvPr>
        </p:nvSpPr>
        <p:spPr>
          <a:xfrm>
            <a:off x="548640" y="2148840"/>
            <a:ext cx="5365325" cy="4023360"/>
          </a:xfrm>
        </p:spPr>
        <p:txBody>
          <a:bodyPr/>
          <a:lstStyle>
            <a:lvl1pPr marL="0" indent="0">
              <a:spcBef>
                <a:spcPts val="1000"/>
              </a:spcBef>
              <a:buFontTx/>
              <a:buNone/>
              <a:defRPr/>
            </a:lvl1pPr>
            <a:lvl2pPr marL="182880" indent="-182880">
              <a:spcBef>
                <a:spcPts val="1000"/>
              </a:spcBef>
              <a:buFont typeface="Arial" panose="020B0604020202020204" pitchFamily="34" charset="0"/>
              <a:buChar char="▪"/>
              <a:defRPr/>
            </a:lvl2pPr>
            <a:lvl3pPr marL="365760">
              <a:defRPr/>
            </a:lvl3pPr>
            <a:lvl4pPr marL="548640">
              <a:defRPr/>
            </a:lvl4pPr>
            <a:lvl5pPr marL="731520">
              <a:defRPr/>
            </a:lvl5pPr>
            <a:lvl6pPr marL="914400">
              <a:defRPr/>
            </a:lvl6pPr>
            <a:lvl7pPr marL="1097280">
              <a:defRPr/>
            </a:lvl7pPr>
            <a:lvl8pPr marL="1280160">
              <a:defRPr/>
            </a:lvl8pPr>
            <a:lvl9pPr marL="1463040">
              <a:defRPr/>
            </a:lvl9pPr>
          </a:lstStyle>
          <a:p>
            <a:pPr lvl="0"/>
            <a:r>
              <a:rPr lang="en-US" dirty="0"/>
              <a:t>[Optional section description]</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3" name="Date Placeholder 2">
            <a:extLst>
              <a:ext uri="{FF2B5EF4-FFF2-40B4-BE49-F238E27FC236}">
                <a16:creationId xmlns:a16="http://schemas.microsoft.com/office/drawing/2014/main" id="{3F98909E-3F3B-28FF-B01F-B77401FC0BCC}"/>
              </a:ext>
            </a:extLst>
          </p:cNvPr>
          <p:cNvSpPr>
            <a:spLocks noGrp="1"/>
          </p:cNvSpPr>
          <p:nvPr>
            <p:ph type="dt" sz="half" idx="12"/>
          </p:nvPr>
        </p:nvSpPr>
        <p:spPr/>
        <p:txBody>
          <a:bodyPr/>
          <a:lstStyle/>
          <a:p>
            <a:fld id="{A25C0F39-45D0-48E9-90B3-7FE8FCE561C8}" type="datetime3">
              <a:rPr lang="en-US" smtClean="0"/>
              <a:t>11 April 2025</a:t>
            </a:fld>
            <a:endParaRPr lang="en-US" dirty="0"/>
          </a:p>
        </p:txBody>
      </p:sp>
      <p:sp>
        <p:nvSpPr>
          <p:cNvPr id="4" name="Slide Number Placeholder 3">
            <a:extLst>
              <a:ext uri="{FF2B5EF4-FFF2-40B4-BE49-F238E27FC236}">
                <a16:creationId xmlns:a16="http://schemas.microsoft.com/office/drawing/2014/main" id="{FC4506F2-72D4-8024-72B5-E5E4464D05D0}"/>
              </a:ext>
            </a:extLst>
          </p:cNvPr>
          <p:cNvSpPr>
            <a:spLocks noGrp="1"/>
          </p:cNvSpPr>
          <p:nvPr>
            <p:ph type="sldNum" sz="quarter" idx="13"/>
          </p:nvPr>
        </p:nvSpPr>
        <p:spPr/>
        <p:txBody>
          <a:bodyPr/>
          <a:lstStyle/>
          <a:p>
            <a:fld id="{64E5BE4B-2FBF-4174-9E62-85FAD1CB43A6}" type="slidenum">
              <a:rPr lang="en-US" smtClean="0"/>
              <a:pPr/>
              <a:t>‹#›</a:t>
            </a:fld>
            <a:endParaRPr lang="en-US" dirty="0"/>
          </a:p>
        </p:txBody>
      </p:sp>
      <p:sp>
        <p:nvSpPr>
          <p:cNvPr id="10" name="Picture Placeholder 3">
            <a:extLst>
              <a:ext uri="{FF2B5EF4-FFF2-40B4-BE49-F238E27FC236}">
                <a16:creationId xmlns:a16="http://schemas.microsoft.com/office/drawing/2014/main" id="{6FB94CE1-6713-07D6-4B5A-4A8C98A3721E}"/>
              </a:ext>
            </a:extLst>
          </p:cNvPr>
          <p:cNvSpPr>
            <a:spLocks noGrp="1"/>
          </p:cNvSpPr>
          <p:nvPr>
            <p:ph type="pic" sz="quarter" idx="10"/>
          </p:nvPr>
        </p:nvSpPr>
        <p:spPr>
          <a:xfrm>
            <a:off x="6278037" y="1076324"/>
            <a:ext cx="5365748" cy="5095875"/>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endParaRPr lang="en-US" dirty="0"/>
          </a:p>
        </p:txBody>
      </p:sp>
      <p:sp>
        <p:nvSpPr>
          <p:cNvPr id="14" name="Rectangle 15">
            <a:extLst>
              <a:ext uri="{FF2B5EF4-FFF2-40B4-BE49-F238E27FC236}">
                <a16:creationId xmlns:a16="http://schemas.microsoft.com/office/drawing/2014/main" id="{F827E20F-449C-FD35-0420-0D0665538DFA}"/>
              </a:ext>
            </a:extLst>
          </p:cNvPr>
          <p:cNvSpPr>
            <a:spLocks noChangeArrowheads="1"/>
          </p:cNvSpPr>
          <p:nvPr userDrawn="1"/>
        </p:nvSpPr>
        <p:spPr bwMode="auto">
          <a:xfrm>
            <a:off x="1386840" y="6657945"/>
            <a:ext cx="9418320" cy="200055"/>
          </a:xfrm>
          <a:prstGeom prst="rect">
            <a:avLst/>
          </a:prstGeom>
          <a:noFill/>
          <a:ln w="9525">
            <a:noFill/>
            <a:miter lim="800000"/>
            <a:headEnd/>
            <a:tailEnd/>
          </a:ln>
        </p:spPr>
        <p:txBody>
          <a:bodyPr wrap="square" lIns="0" rIns="0" anchor="b">
            <a:spAutoFit/>
          </a:bodyPr>
          <a:lstStyle/>
          <a:p>
            <a:pPr algn="ctr">
              <a:defRPr/>
            </a:pPr>
            <a:r>
              <a:rPr lang="en-US" sz="700" b="1" dirty="0">
                <a:solidFill>
                  <a:schemeClr val="tx1"/>
                </a:solidFill>
                <a:latin typeface="+mn-lt"/>
                <a:cs typeface="Arial Bold" panose="020B0704020202020204" pitchFamily="34" charset="0"/>
              </a:rPr>
              <a:t>EDIT CONTROL STATEMENT UNDER &gt; VIEW &gt; SLIDE MASTER &gt; SCROLL TO TOP &gt; CHANGE HEADER AND FOOTER</a:t>
            </a:r>
          </a:p>
        </p:txBody>
      </p:sp>
      <p:sp>
        <p:nvSpPr>
          <p:cNvPr id="15" name="Rectangle 14">
            <a:extLst>
              <a:ext uri="{FF2B5EF4-FFF2-40B4-BE49-F238E27FC236}">
                <a16:creationId xmlns:a16="http://schemas.microsoft.com/office/drawing/2014/main" id="{9B78D2D4-DCB9-0AD3-0C18-6C6757224CC2}"/>
              </a:ext>
            </a:extLst>
          </p:cNvPr>
          <p:cNvSpPr>
            <a:spLocks noChangeArrowheads="1"/>
          </p:cNvSpPr>
          <p:nvPr userDrawn="1"/>
        </p:nvSpPr>
        <p:spPr bwMode="auto">
          <a:xfrm>
            <a:off x="1386840" y="0"/>
            <a:ext cx="9418320" cy="200055"/>
          </a:xfrm>
          <a:prstGeom prst="rect">
            <a:avLst/>
          </a:prstGeom>
          <a:noFill/>
          <a:ln w="9525">
            <a:noFill/>
            <a:miter lim="800000"/>
            <a:headEnd/>
            <a:tailEnd/>
          </a:ln>
        </p:spPr>
        <p:txBody>
          <a:bodyPr wrap="square" anchor="t" anchorCtr="0">
            <a:spAutoFit/>
          </a:bodyPr>
          <a:lstStyle/>
          <a:p>
            <a:pPr algn="ctr">
              <a:defRPr/>
            </a:pPr>
            <a:r>
              <a:rPr lang="en-US" sz="700" b="1" dirty="0">
                <a:solidFill>
                  <a:schemeClr val="tx1"/>
                </a:solidFill>
                <a:latin typeface="+mn-lt"/>
                <a:cs typeface="Arial Bold" panose="020B0704020202020204" pitchFamily="34" charset="0"/>
              </a:rPr>
              <a:t>EDIT CONTROL STATEMENT UNDER &gt; VIEW &gt; SLIDE MASTER &gt; SCROLL TO TOP &gt; CHANGE HEADER AND FOOTER</a:t>
            </a:r>
          </a:p>
        </p:txBody>
      </p:sp>
      <p:pic>
        <p:nvPicPr>
          <p:cNvPr id="5" name="Graphic 4">
            <a:extLst>
              <a:ext uri="{FF2B5EF4-FFF2-40B4-BE49-F238E27FC236}">
                <a16:creationId xmlns:a16="http://schemas.microsoft.com/office/drawing/2014/main" id="{A988A8B6-1453-F9BD-6F58-39C55443E63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14117" y="414865"/>
            <a:ext cx="1720206" cy="488074"/>
          </a:xfrm>
          <a:prstGeom prst="rect">
            <a:avLst/>
          </a:prstGeom>
        </p:spPr>
      </p:pic>
    </p:spTree>
    <p:extLst>
      <p:ext uri="{BB962C8B-B14F-4D97-AF65-F5344CB8AC3E}">
        <p14:creationId xmlns:p14="http://schemas.microsoft.com/office/powerpoint/2010/main" val="76439453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54" userDrawn="1">
          <p15:clr>
            <a:srgbClr val="A4A3A4"/>
          </p15:clr>
        </p15:guide>
        <p15:guide id="2" orient="horz" pos="3888" userDrawn="1">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 Half Image -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1" y="411481"/>
            <a:ext cx="5365327" cy="1189037"/>
          </a:xfrm>
        </p:spPr>
        <p:txBody>
          <a:bodyPr anchor="t" anchorCtr="0"/>
          <a:lstStyle>
            <a:lvl1pPr>
              <a:lnSpc>
                <a:spcPct val="80000"/>
              </a:lnSpc>
              <a:defRPr sz="4000" spc="-100" baseline="0">
                <a:solidFill>
                  <a:schemeClr val="tx2"/>
                </a:solidFill>
              </a:defRPr>
            </a:lvl1pPr>
          </a:lstStyle>
          <a:p>
            <a:r>
              <a:rPr lang="en-US" dirty="0"/>
              <a:t>[Section title]</a:t>
            </a:r>
          </a:p>
        </p:txBody>
      </p:sp>
      <p:sp>
        <p:nvSpPr>
          <p:cNvPr id="7" name="Text Placeholder 2">
            <a:extLst>
              <a:ext uri="{FF2B5EF4-FFF2-40B4-BE49-F238E27FC236}">
                <a16:creationId xmlns:a16="http://schemas.microsoft.com/office/drawing/2014/main" id="{FD05FCA9-6234-AA37-16E9-CA72B744A81B}"/>
              </a:ext>
            </a:extLst>
          </p:cNvPr>
          <p:cNvSpPr>
            <a:spLocks noGrp="1"/>
          </p:cNvSpPr>
          <p:nvPr>
            <p:ph type="body" sz="quarter" idx="11" hasCustomPrompt="1"/>
          </p:nvPr>
        </p:nvSpPr>
        <p:spPr>
          <a:xfrm>
            <a:off x="548640" y="2148840"/>
            <a:ext cx="5365325" cy="4023360"/>
          </a:xfrm>
        </p:spPr>
        <p:txBody>
          <a:bodyPr/>
          <a:lstStyle>
            <a:lvl1pPr marL="0" indent="0">
              <a:spcBef>
                <a:spcPts val="1000"/>
              </a:spcBef>
              <a:buFontTx/>
              <a:buNone/>
              <a:defRPr/>
            </a:lvl1pPr>
            <a:lvl2pPr marL="182880" indent="-182880">
              <a:spcBef>
                <a:spcPts val="1000"/>
              </a:spcBef>
              <a:buFont typeface="Arial" panose="020B0604020202020204" pitchFamily="34" charset="0"/>
              <a:buChar char="▪"/>
              <a:defRPr/>
            </a:lvl2pPr>
            <a:lvl3pPr marL="365760">
              <a:defRPr/>
            </a:lvl3pPr>
            <a:lvl4pPr marL="548640">
              <a:defRPr/>
            </a:lvl4pPr>
            <a:lvl5pPr marL="731520">
              <a:defRPr/>
            </a:lvl5pPr>
            <a:lvl6pPr marL="914400">
              <a:defRPr/>
            </a:lvl6pPr>
            <a:lvl7pPr marL="1097280">
              <a:defRPr/>
            </a:lvl7pPr>
            <a:lvl8pPr marL="1280160">
              <a:defRPr/>
            </a:lvl8pPr>
            <a:lvl9pPr marL="1463040">
              <a:defRPr/>
            </a:lvl9pPr>
          </a:lstStyle>
          <a:p>
            <a:pPr lvl="0"/>
            <a:r>
              <a:rPr lang="en-US" dirty="0"/>
              <a:t>[Optional section description]</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 name="Picture Placeholder 3">
            <a:extLst>
              <a:ext uri="{FF2B5EF4-FFF2-40B4-BE49-F238E27FC236}">
                <a16:creationId xmlns:a16="http://schemas.microsoft.com/office/drawing/2014/main" id="{99F1DF14-7FE6-F760-F31F-7EF2AD60D9CA}"/>
              </a:ext>
            </a:extLst>
          </p:cNvPr>
          <p:cNvSpPr>
            <a:spLocks noGrp="1"/>
          </p:cNvSpPr>
          <p:nvPr>
            <p:ph type="pic" sz="quarter" idx="10"/>
          </p:nvPr>
        </p:nvSpPr>
        <p:spPr>
          <a:xfrm>
            <a:off x="6278037" y="1076324"/>
            <a:ext cx="5365748" cy="5095875"/>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endParaRPr lang="en-US" dirty="0"/>
          </a:p>
        </p:txBody>
      </p:sp>
      <p:sp>
        <p:nvSpPr>
          <p:cNvPr id="3" name="Date Placeholder 2">
            <a:extLst>
              <a:ext uri="{FF2B5EF4-FFF2-40B4-BE49-F238E27FC236}">
                <a16:creationId xmlns:a16="http://schemas.microsoft.com/office/drawing/2014/main" id="{20223B66-3A13-0C9F-B944-AC25D742AF96}"/>
              </a:ext>
            </a:extLst>
          </p:cNvPr>
          <p:cNvSpPr>
            <a:spLocks noGrp="1"/>
          </p:cNvSpPr>
          <p:nvPr>
            <p:ph type="dt" sz="half" idx="12"/>
          </p:nvPr>
        </p:nvSpPr>
        <p:spPr/>
        <p:txBody>
          <a:bodyPr/>
          <a:lstStyle/>
          <a:p>
            <a:fld id="{9BAF1A3D-92FA-4F24-9781-74AFA516A230}" type="datetime3">
              <a:rPr lang="en-US" smtClean="0"/>
              <a:t>11 April 2025</a:t>
            </a:fld>
            <a:endParaRPr lang="en-US" dirty="0"/>
          </a:p>
        </p:txBody>
      </p:sp>
      <p:sp>
        <p:nvSpPr>
          <p:cNvPr id="4" name="Slide Number Placeholder 3">
            <a:extLst>
              <a:ext uri="{FF2B5EF4-FFF2-40B4-BE49-F238E27FC236}">
                <a16:creationId xmlns:a16="http://schemas.microsoft.com/office/drawing/2014/main" id="{131544B9-C835-CF1D-D28F-2122F2789519}"/>
              </a:ext>
            </a:extLst>
          </p:cNvPr>
          <p:cNvSpPr>
            <a:spLocks noGrp="1"/>
          </p:cNvSpPr>
          <p:nvPr>
            <p:ph type="sldNum" sz="quarter" idx="13"/>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104647149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54" userDrawn="1">
          <p15:clr>
            <a:srgbClr val="A4A3A4"/>
          </p15:clr>
        </p15:guide>
        <p15:guide id="2" orient="horz" pos="3888" userDrawn="1">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[Slide title]</a:t>
            </a:r>
          </a:p>
        </p:txBody>
      </p:sp>
      <p:sp>
        <p:nvSpPr>
          <p:cNvPr id="4" name="Date Placeholder 3">
            <a:extLst>
              <a:ext uri="{FF2B5EF4-FFF2-40B4-BE49-F238E27FC236}">
                <a16:creationId xmlns:a16="http://schemas.microsoft.com/office/drawing/2014/main" id="{4379C0D1-24E4-F8B5-5008-90B631F4469A}"/>
              </a:ext>
            </a:extLst>
          </p:cNvPr>
          <p:cNvSpPr>
            <a:spLocks noGrp="1"/>
          </p:cNvSpPr>
          <p:nvPr>
            <p:ph type="dt" sz="half" idx="10"/>
          </p:nvPr>
        </p:nvSpPr>
        <p:spPr/>
        <p:txBody>
          <a:bodyPr/>
          <a:lstStyle/>
          <a:p>
            <a:fld id="{5719C672-856D-4617-A693-8FE15749A9B7}" type="datetime3">
              <a:rPr lang="en-US" smtClean="0"/>
              <a:t>11 April 2025</a:t>
            </a:fld>
            <a:endParaRPr lang="en-US" dirty="0"/>
          </a:p>
        </p:txBody>
      </p:sp>
      <p:sp>
        <p:nvSpPr>
          <p:cNvPr id="5" name="Slide Number Placeholder 4">
            <a:extLst>
              <a:ext uri="{FF2B5EF4-FFF2-40B4-BE49-F238E27FC236}">
                <a16:creationId xmlns:a16="http://schemas.microsoft.com/office/drawing/2014/main" id="{1FD0708B-B177-BDB5-031F-585D18C07E8A}"/>
              </a:ext>
            </a:extLst>
          </p:cNvPr>
          <p:cNvSpPr>
            <a:spLocks noGrp="1"/>
          </p:cNvSpPr>
          <p:nvPr>
            <p:ph type="sldNum" sz="quarter" idx="11"/>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2646563890"/>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Only - Black">
    <p:bg>
      <p:bgPr>
        <a:solidFill>
          <a:srgbClr val="221F2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[Slide title]</a:t>
            </a:r>
          </a:p>
        </p:txBody>
      </p:sp>
      <p:sp>
        <p:nvSpPr>
          <p:cNvPr id="4" name="Date Placeholder 3">
            <a:extLst>
              <a:ext uri="{FF2B5EF4-FFF2-40B4-BE49-F238E27FC236}">
                <a16:creationId xmlns:a16="http://schemas.microsoft.com/office/drawing/2014/main" id="{53232747-3E71-8E75-327E-02C587769F40}"/>
              </a:ext>
            </a:extLst>
          </p:cNvPr>
          <p:cNvSpPr>
            <a:spLocks noGrp="1"/>
          </p:cNvSpPr>
          <p:nvPr>
            <p:ph type="dt" sz="half" idx="10"/>
          </p:nvPr>
        </p:nvSpPr>
        <p:spPr/>
        <p:txBody>
          <a:bodyPr/>
          <a:lstStyle/>
          <a:p>
            <a:fld id="{5F6C764D-A39E-4C03-B161-E0BC66E8883B}" type="datetime3">
              <a:rPr lang="en-US" smtClean="0"/>
              <a:t>11 April 2025</a:t>
            </a:fld>
            <a:endParaRPr lang="en-US" dirty="0"/>
          </a:p>
        </p:txBody>
      </p:sp>
      <p:sp>
        <p:nvSpPr>
          <p:cNvPr id="5" name="Slide Number Placeholder 4">
            <a:extLst>
              <a:ext uri="{FF2B5EF4-FFF2-40B4-BE49-F238E27FC236}">
                <a16:creationId xmlns:a16="http://schemas.microsoft.com/office/drawing/2014/main" id="{36282339-D15E-F6F1-894B-9E0056121556}"/>
              </a:ext>
            </a:extLst>
          </p:cNvPr>
          <p:cNvSpPr>
            <a:spLocks noGrp="1"/>
          </p:cNvSpPr>
          <p:nvPr>
            <p:ph type="sldNum" sz="quarter" idx="11"/>
          </p:nvPr>
        </p:nvSpPr>
        <p:spPr/>
        <p:txBody>
          <a:bodyPr/>
          <a:lstStyle/>
          <a:p>
            <a:fld id="{64E5BE4B-2FBF-4174-9E62-85FAD1CB43A6}" type="slidenum">
              <a:rPr lang="en-US" smtClean="0"/>
              <a:pPr/>
              <a:t>‹#›</a:t>
            </a:fld>
            <a:endParaRPr lang="en-US" dirty="0"/>
          </a:p>
        </p:txBody>
      </p:sp>
      <p:sp>
        <p:nvSpPr>
          <p:cNvPr id="12" name="Rectangle 15">
            <a:extLst>
              <a:ext uri="{FF2B5EF4-FFF2-40B4-BE49-F238E27FC236}">
                <a16:creationId xmlns:a16="http://schemas.microsoft.com/office/drawing/2014/main" id="{833783EA-3887-4D75-CFC6-A032432DD7AD}"/>
              </a:ext>
            </a:extLst>
          </p:cNvPr>
          <p:cNvSpPr>
            <a:spLocks noChangeArrowheads="1"/>
          </p:cNvSpPr>
          <p:nvPr userDrawn="1"/>
        </p:nvSpPr>
        <p:spPr bwMode="auto">
          <a:xfrm>
            <a:off x="1386840" y="6657945"/>
            <a:ext cx="9418320" cy="200055"/>
          </a:xfrm>
          <a:prstGeom prst="rect">
            <a:avLst/>
          </a:prstGeom>
          <a:noFill/>
          <a:ln w="9525">
            <a:noFill/>
            <a:miter lim="800000"/>
            <a:headEnd/>
            <a:tailEnd/>
          </a:ln>
        </p:spPr>
        <p:txBody>
          <a:bodyPr wrap="square" lIns="0" rIns="0" anchor="b">
            <a:spAutoFit/>
          </a:bodyPr>
          <a:lstStyle/>
          <a:p>
            <a:pPr algn="ctr">
              <a:defRPr/>
            </a:pPr>
            <a:r>
              <a:rPr lang="en-US" sz="700" b="1" dirty="0">
                <a:solidFill>
                  <a:schemeClr val="tx1"/>
                </a:solidFill>
                <a:latin typeface="+mn-lt"/>
                <a:cs typeface="Arial Bold" panose="020B0704020202020204" pitchFamily="34" charset="0"/>
              </a:rPr>
              <a:t>EDIT CONTROL STATEMENT UNDER &gt; VIEW &gt; SLIDE MASTER &gt; SCROLL TO TOP &gt; CHANGE HEADER AND FOOTER</a:t>
            </a:r>
          </a:p>
        </p:txBody>
      </p:sp>
      <p:sp>
        <p:nvSpPr>
          <p:cNvPr id="13" name="Rectangle 12">
            <a:extLst>
              <a:ext uri="{FF2B5EF4-FFF2-40B4-BE49-F238E27FC236}">
                <a16:creationId xmlns:a16="http://schemas.microsoft.com/office/drawing/2014/main" id="{AC42907C-64C3-CBB8-169A-BB3EFFC55BCC}"/>
              </a:ext>
            </a:extLst>
          </p:cNvPr>
          <p:cNvSpPr>
            <a:spLocks noChangeArrowheads="1"/>
          </p:cNvSpPr>
          <p:nvPr userDrawn="1"/>
        </p:nvSpPr>
        <p:spPr bwMode="auto">
          <a:xfrm>
            <a:off x="1386840" y="0"/>
            <a:ext cx="9418320" cy="200055"/>
          </a:xfrm>
          <a:prstGeom prst="rect">
            <a:avLst/>
          </a:prstGeom>
          <a:noFill/>
          <a:ln w="9525">
            <a:noFill/>
            <a:miter lim="800000"/>
            <a:headEnd/>
            <a:tailEnd/>
          </a:ln>
        </p:spPr>
        <p:txBody>
          <a:bodyPr wrap="square" anchor="t" anchorCtr="0">
            <a:spAutoFit/>
          </a:bodyPr>
          <a:lstStyle/>
          <a:p>
            <a:pPr algn="ctr">
              <a:defRPr/>
            </a:pPr>
            <a:r>
              <a:rPr lang="en-US" sz="700" b="1" dirty="0">
                <a:solidFill>
                  <a:schemeClr val="tx1"/>
                </a:solidFill>
                <a:latin typeface="+mn-lt"/>
                <a:cs typeface="Arial Bold" panose="020B0704020202020204" pitchFamily="34" charset="0"/>
              </a:rPr>
              <a:t>EDIT CONTROL STATEMENT UNDER &gt; VIEW &gt; SLIDE MASTER &gt; SCROLL TO TOP &gt; CHANGE HEADER AND FOOTER</a:t>
            </a:r>
          </a:p>
        </p:txBody>
      </p:sp>
      <p:pic>
        <p:nvPicPr>
          <p:cNvPr id="3" name="Graphic 2">
            <a:extLst>
              <a:ext uri="{FF2B5EF4-FFF2-40B4-BE49-F238E27FC236}">
                <a16:creationId xmlns:a16="http://schemas.microsoft.com/office/drawing/2014/main" id="{A79F0F1A-8700-B93D-736F-07F4641D1FF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14117" y="414865"/>
            <a:ext cx="1720206" cy="488074"/>
          </a:xfrm>
          <a:prstGeom prst="rect">
            <a:avLst/>
          </a:prstGeom>
        </p:spPr>
      </p:pic>
    </p:spTree>
    <p:extLst>
      <p:ext uri="{BB962C8B-B14F-4D97-AF65-F5344CB8AC3E}">
        <p14:creationId xmlns:p14="http://schemas.microsoft.com/office/powerpoint/2010/main" val="192599757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663EDA0-A0A8-B169-0C67-503B7AD628A6}"/>
              </a:ext>
            </a:extLst>
          </p:cNvPr>
          <p:cNvSpPr>
            <a:spLocks noGrp="1"/>
          </p:cNvSpPr>
          <p:nvPr>
            <p:ph type="dt" sz="half" idx="10"/>
          </p:nvPr>
        </p:nvSpPr>
        <p:spPr/>
        <p:txBody>
          <a:bodyPr/>
          <a:lstStyle/>
          <a:p>
            <a:fld id="{6E3E33F9-20B7-4995-BE7D-165DBB597850}" type="datetime3">
              <a:rPr lang="en-US" smtClean="0"/>
              <a:t>11 April 2025</a:t>
            </a:fld>
            <a:endParaRPr lang="en-US" dirty="0"/>
          </a:p>
        </p:txBody>
      </p:sp>
      <p:sp>
        <p:nvSpPr>
          <p:cNvPr id="4" name="Slide Number Placeholder 3">
            <a:extLst>
              <a:ext uri="{FF2B5EF4-FFF2-40B4-BE49-F238E27FC236}">
                <a16:creationId xmlns:a16="http://schemas.microsoft.com/office/drawing/2014/main" id="{8ED91F9A-E3C3-E735-5763-000960145427}"/>
              </a:ext>
            </a:extLst>
          </p:cNvPr>
          <p:cNvSpPr>
            <a:spLocks noGrp="1"/>
          </p:cNvSpPr>
          <p:nvPr>
            <p:ph type="sldNum" sz="quarter" idx="11"/>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943657075"/>
      </p:ext>
    </p:extLst>
  </p:cSld>
  <p:clrMapOvr>
    <a:masterClrMapping/>
  </p:clrMapOvr>
  <p:extLst>
    <p:ext uri="{DCECCB84-F9BA-43D5-87BE-67443E8EF086}">
      <p15:sldGuideLst xmlns:p15="http://schemas.microsoft.com/office/powerpoint/2012/main">
        <p15:guide id="1" orient="horz" pos="3888" userDrawn="1">
          <p15:clr>
            <a:srgbClr val="A4A3A4"/>
          </p15:clr>
        </p15:guide>
        <p15:guide id="2" orient="horz" pos="1008" userDrawn="1">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lank - Black">
    <p:bg>
      <p:bgPr>
        <a:solidFill>
          <a:srgbClr val="221F20"/>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7CC9F-EDC9-A6F7-DA66-4A306089A171}"/>
              </a:ext>
            </a:extLst>
          </p:cNvPr>
          <p:cNvSpPr>
            <a:spLocks noGrp="1"/>
          </p:cNvSpPr>
          <p:nvPr>
            <p:ph type="dt" sz="half" idx="10"/>
          </p:nvPr>
        </p:nvSpPr>
        <p:spPr/>
        <p:txBody>
          <a:bodyPr/>
          <a:lstStyle/>
          <a:p>
            <a:fld id="{CD41C263-3501-4369-A962-62B6BF915CDE}" type="datetime3">
              <a:rPr lang="en-US" smtClean="0"/>
              <a:t>11 April 2025</a:t>
            </a:fld>
            <a:endParaRPr lang="en-US" dirty="0"/>
          </a:p>
        </p:txBody>
      </p:sp>
      <p:sp>
        <p:nvSpPr>
          <p:cNvPr id="4" name="Slide Number Placeholder 3">
            <a:extLst>
              <a:ext uri="{FF2B5EF4-FFF2-40B4-BE49-F238E27FC236}">
                <a16:creationId xmlns:a16="http://schemas.microsoft.com/office/drawing/2014/main" id="{F09D9C3A-06B5-D7B7-AE0A-005090EAD783}"/>
              </a:ext>
            </a:extLst>
          </p:cNvPr>
          <p:cNvSpPr>
            <a:spLocks noGrp="1"/>
          </p:cNvSpPr>
          <p:nvPr>
            <p:ph type="sldNum" sz="quarter" idx="11"/>
          </p:nvPr>
        </p:nvSpPr>
        <p:spPr/>
        <p:txBody>
          <a:bodyPr/>
          <a:lstStyle/>
          <a:p>
            <a:fld id="{64E5BE4B-2FBF-4174-9E62-85FAD1CB43A6}" type="slidenum">
              <a:rPr lang="en-US" smtClean="0"/>
              <a:pPr/>
              <a:t>‹#›</a:t>
            </a:fld>
            <a:endParaRPr lang="en-US" dirty="0"/>
          </a:p>
        </p:txBody>
      </p:sp>
      <p:sp>
        <p:nvSpPr>
          <p:cNvPr id="11" name="Rectangle 15">
            <a:extLst>
              <a:ext uri="{FF2B5EF4-FFF2-40B4-BE49-F238E27FC236}">
                <a16:creationId xmlns:a16="http://schemas.microsoft.com/office/drawing/2014/main" id="{B76758EE-15B3-7721-5E75-E147C8870680}"/>
              </a:ext>
            </a:extLst>
          </p:cNvPr>
          <p:cNvSpPr>
            <a:spLocks noChangeArrowheads="1"/>
          </p:cNvSpPr>
          <p:nvPr userDrawn="1"/>
        </p:nvSpPr>
        <p:spPr bwMode="auto">
          <a:xfrm>
            <a:off x="1386840" y="6657945"/>
            <a:ext cx="9418320" cy="200055"/>
          </a:xfrm>
          <a:prstGeom prst="rect">
            <a:avLst/>
          </a:prstGeom>
          <a:noFill/>
          <a:ln w="9525">
            <a:noFill/>
            <a:miter lim="800000"/>
            <a:headEnd/>
            <a:tailEnd/>
          </a:ln>
        </p:spPr>
        <p:txBody>
          <a:bodyPr wrap="square" lIns="0" rIns="0" anchor="b">
            <a:spAutoFit/>
          </a:bodyPr>
          <a:lstStyle/>
          <a:p>
            <a:pPr algn="ctr">
              <a:defRPr/>
            </a:pPr>
            <a:r>
              <a:rPr lang="en-US" sz="700" b="1" dirty="0">
                <a:solidFill>
                  <a:schemeClr val="tx1"/>
                </a:solidFill>
                <a:latin typeface="+mn-lt"/>
                <a:cs typeface="Arial Bold" panose="020B0704020202020204" pitchFamily="34" charset="0"/>
              </a:rPr>
              <a:t>Approved for Public Release</a:t>
            </a:r>
          </a:p>
        </p:txBody>
      </p:sp>
      <p:sp>
        <p:nvSpPr>
          <p:cNvPr id="12" name="Rectangle 11">
            <a:extLst>
              <a:ext uri="{FF2B5EF4-FFF2-40B4-BE49-F238E27FC236}">
                <a16:creationId xmlns:a16="http://schemas.microsoft.com/office/drawing/2014/main" id="{7CC5DC3A-1F9F-1C52-8FA1-007E776E4AAA}"/>
              </a:ext>
            </a:extLst>
          </p:cNvPr>
          <p:cNvSpPr>
            <a:spLocks noChangeArrowheads="1"/>
          </p:cNvSpPr>
          <p:nvPr userDrawn="1"/>
        </p:nvSpPr>
        <p:spPr bwMode="auto">
          <a:xfrm>
            <a:off x="1386840" y="0"/>
            <a:ext cx="9418320" cy="200055"/>
          </a:xfrm>
          <a:prstGeom prst="rect">
            <a:avLst/>
          </a:prstGeom>
          <a:noFill/>
          <a:ln w="9525">
            <a:noFill/>
            <a:miter lim="800000"/>
            <a:headEnd/>
            <a:tailEnd/>
          </a:ln>
        </p:spPr>
        <p:txBody>
          <a:bodyPr wrap="square" anchor="t" anchorCtr="0">
            <a:spAutoFit/>
          </a:bodyPr>
          <a:lstStyle/>
          <a:p>
            <a:pPr algn="ctr">
              <a:defRPr/>
            </a:pPr>
            <a:r>
              <a:rPr lang="en-US" sz="700" b="1" dirty="0">
                <a:solidFill>
                  <a:schemeClr val="tx1"/>
                </a:solidFill>
                <a:latin typeface="+mn-lt"/>
                <a:cs typeface="Arial Bold" panose="020B0704020202020204" pitchFamily="34" charset="0"/>
              </a:rPr>
              <a:t>Approved for Public Release</a:t>
            </a:r>
          </a:p>
        </p:txBody>
      </p:sp>
      <p:pic>
        <p:nvPicPr>
          <p:cNvPr id="2" name="Graphic 1">
            <a:extLst>
              <a:ext uri="{FF2B5EF4-FFF2-40B4-BE49-F238E27FC236}">
                <a16:creationId xmlns:a16="http://schemas.microsoft.com/office/drawing/2014/main" id="{76B9D954-E788-C9A6-DC7A-2BFA30AE053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14117" y="414865"/>
            <a:ext cx="1720206" cy="488074"/>
          </a:xfrm>
          <a:prstGeom prst="rect">
            <a:avLst/>
          </a:prstGeom>
        </p:spPr>
      </p:pic>
    </p:spTree>
    <p:extLst>
      <p:ext uri="{BB962C8B-B14F-4D97-AF65-F5344CB8AC3E}">
        <p14:creationId xmlns:p14="http://schemas.microsoft.com/office/powerpoint/2010/main" val="268382203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888" userDrawn="1">
          <p15:clr>
            <a:srgbClr val="A4A3A4"/>
          </p15:clr>
        </p15:guide>
        <p15:guide id="2" orient="horz" pos="1008" userDrawn="1">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[Slide title]</a:t>
            </a:r>
          </a:p>
        </p:txBody>
      </p:sp>
      <p:sp>
        <p:nvSpPr>
          <p:cNvPr id="3" name="Content Placeholder 2"/>
          <p:cNvSpPr>
            <a:spLocks noGrp="1"/>
          </p:cNvSpPr>
          <p:nvPr>
            <p:ph idx="1"/>
          </p:nvPr>
        </p:nvSpPr>
        <p:spPr>
          <a:xfrm>
            <a:off x="548640" y="1600198"/>
            <a:ext cx="67951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F4FBB89F-F200-3967-06C8-C1B71C7F0FF9}"/>
              </a:ext>
            </a:extLst>
          </p:cNvPr>
          <p:cNvSpPr>
            <a:spLocks noGrp="1"/>
          </p:cNvSpPr>
          <p:nvPr>
            <p:ph type="dt" sz="half" idx="10"/>
          </p:nvPr>
        </p:nvSpPr>
        <p:spPr>
          <a:xfrm>
            <a:off x="548640" y="6629400"/>
            <a:ext cx="822960" cy="228600"/>
          </a:xfrm>
        </p:spPr>
        <p:txBody>
          <a:bodyPr lIns="0"/>
          <a:lstStyle/>
          <a:p>
            <a:fld id="{AD622D1A-DF83-41A8-85FF-04D90BF831D3}" type="datetime3">
              <a:rPr lang="en-US" smtClean="0"/>
              <a:t>11 April 2025</a:t>
            </a:fld>
            <a:endParaRPr lang="en-US" dirty="0"/>
          </a:p>
        </p:txBody>
      </p:sp>
      <p:sp>
        <p:nvSpPr>
          <p:cNvPr id="6" name="Slide Number Placeholder 5">
            <a:extLst>
              <a:ext uri="{FF2B5EF4-FFF2-40B4-BE49-F238E27FC236}">
                <a16:creationId xmlns:a16="http://schemas.microsoft.com/office/drawing/2014/main" id="{03C0BAD3-337A-DC60-A7ED-BF13F0826264}"/>
              </a:ext>
            </a:extLst>
          </p:cNvPr>
          <p:cNvSpPr>
            <a:spLocks noGrp="1"/>
          </p:cNvSpPr>
          <p:nvPr>
            <p:ph type="sldNum" sz="quarter" idx="11"/>
          </p:nvPr>
        </p:nvSpPr>
        <p:spPr>
          <a:xfrm>
            <a:off x="11245104" y="6629400"/>
            <a:ext cx="399210" cy="228600"/>
          </a:xfrm>
        </p:spPr>
        <p:txBody>
          <a:bodyPr rIns="0"/>
          <a:lstStyle/>
          <a:p>
            <a:fld id="{64E5BE4B-2FBF-4174-9E62-85FAD1CB43A6}" type="slidenum">
              <a:rPr lang="en-US" smtClean="0"/>
              <a:pPr/>
              <a:t>‹#›</a:t>
            </a:fld>
            <a:endParaRPr lang="en-US" dirty="0"/>
          </a:p>
        </p:txBody>
      </p:sp>
    </p:spTree>
    <p:extLst>
      <p:ext uri="{BB962C8B-B14F-4D97-AF65-F5344CB8AC3E}">
        <p14:creationId xmlns:p14="http://schemas.microsoft.com/office/powerpoint/2010/main" val="3229850317"/>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rgbClr val="221F20"/>
        </a:solidFill>
        <a:effectLst/>
      </p:bgPr>
    </p:bg>
    <p:spTree>
      <p:nvGrpSpPr>
        <p:cNvPr id="1" name=""/>
        <p:cNvGrpSpPr/>
        <p:nvPr/>
      </p:nvGrpSpPr>
      <p:grpSpPr>
        <a:xfrm>
          <a:off x="0" y="0"/>
          <a:ext cx="0" cy="0"/>
          <a:chOff x="0" y="0"/>
          <a:chExt cx="0" cy="0"/>
        </a:xfrm>
      </p:grpSpPr>
      <p:sp>
        <p:nvSpPr>
          <p:cNvPr id="7" name="TextBox">
            <a:extLst>
              <a:ext uri="{FF2B5EF4-FFF2-40B4-BE49-F238E27FC236}">
                <a16:creationId xmlns:a16="http://schemas.microsoft.com/office/drawing/2014/main" id="{9FBB499C-D22E-E02E-342C-293D573F4036}"/>
              </a:ext>
            </a:extLst>
          </p:cNvPr>
          <p:cNvSpPr txBox="1"/>
          <p:nvPr userDrawn="1"/>
        </p:nvSpPr>
        <p:spPr>
          <a:xfrm>
            <a:off x="548216" y="2148840"/>
            <a:ext cx="11094720" cy="1371600"/>
          </a:xfrm>
          <a:prstGeom prst="rect">
            <a:avLst/>
          </a:prstGeom>
          <a:noFill/>
        </p:spPr>
        <p:txBody>
          <a:bodyPr wrap="square" lIns="0" tIns="0" rIns="0" bIns="0" rtlCol="0">
            <a:noAutofit/>
          </a:bodyPr>
          <a:lstStyle/>
          <a:p>
            <a:pPr marL="0" indent="0">
              <a:lnSpc>
                <a:spcPct val="90000"/>
              </a:lnSpc>
              <a:spcBef>
                <a:spcPts val="0"/>
              </a:spcBef>
              <a:buSzPct val="100000"/>
              <a:buFontTx/>
              <a:buNone/>
            </a:pPr>
            <a:r>
              <a:rPr lang="en-US" sz="4800" cap="all" baseline="0" dirty="0">
                <a:solidFill>
                  <a:srgbClr val="FFCC01"/>
                </a:solidFill>
              </a:rPr>
              <a:t>THANK YOU.</a:t>
            </a:r>
          </a:p>
        </p:txBody>
      </p:sp>
      <p:sp>
        <p:nvSpPr>
          <p:cNvPr id="5" name="Text Placeholder 1">
            <a:extLst>
              <a:ext uri="{FF2B5EF4-FFF2-40B4-BE49-F238E27FC236}">
                <a16:creationId xmlns:a16="http://schemas.microsoft.com/office/drawing/2014/main" id="{900DDD06-33DA-C48B-4271-22D241C5EC75}"/>
              </a:ext>
            </a:extLst>
          </p:cNvPr>
          <p:cNvSpPr>
            <a:spLocks noGrp="1"/>
          </p:cNvSpPr>
          <p:nvPr>
            <p:ph type="body" sz="quarter" idx="10" hasCustomPrompt="1"/>
          </p:nvPr>
        </p:nvSpPr>
        <p:spPr>
          <a:xfrm>
            <a:off x="548218" y="4819414"/>
            <a:ext cx="5365749" cy="1371599"/>
          </a:xfrm>
        </p:spPr>
        <p:txBody>
          <a:bodyPr anchor="b" anchorCtr="0"/>
          <a:lstStyle>
            <a:lvl1pPr marL="0" indent="0">
              <a:spcBef>
                <a:spcPts val="0"/>
              </a:spcBef>
              <a:buFontTx/>
              <a:buNone/>
              <a:defRPr sz="1200"/>
            </a:lvl1pPr>
            <a:lvl2pPr marL="0" indent="0">
              <a:spcBef>
                <a:spcPts val="0"/>
              </a:spcBef>
              <a:buFontTx/>
              <a:buNone/>
              <a:defRPr sz="1200"/>
            </a:lvl2pPr>
            <a:lvl3pPr marL="0" indent="0">
              <a:spcBef>
                <a:spcPts val="0"/>
              </a:spcBef>
              <a:buFontTx/>
              <a:buNone/>
              <a:defRPr sz="1200"/>
            </a:lvl3pPr>
            <a:lvl4pPr marL="0" indent="0">
              <a:spcBef>
                <a:spcPts val="0"/>
              </a:spcBef>
              <a:buFontTx/>
              <a:buNone/>
              <a:defRPr sz="1200"/>
            </a:lvl4pPr>
            <a:lvl5pPr marL="0" indent="0">
              <a:spcBef>
                <a:spcPts val="0"/>
              </a:spcBef>
              <a:buFontTx/>
              <a:buNone/>
              <a:defRPr sz="1200"/>
            </a:lvl5pPr>
            <a:lvl6pPr marL="0" indent="0">
              <a:spcBef>
                <a:spcPts val="0"/>
              </a:spcBef>
              <a:buFontTx/>
              <a:buNone/>
              <a:defRPr sz="1200"/>
            </a:lvl6pPr>
            <a:lvl7pPr marL="0" indent="0">
              <a:spcBef>
                <a:spcPts val="0"/>
              </a:spcBef>
              <a:buFontTx/>
              <a:buNone/>
              <a:defRPr sz="1200"/>
            </a:lvl7pPr>
            <a:lvl8pPr marL="0" indent="0">
              <a:spcBef>
                <a:spcPts val="0"/>
              </a:spcBef>
              <a:buFontTx/>
              <a:buNone/>
              <a:defRPr sz="1200"/>
            </a:lvl8pPr>
            <a:lvl9pPr marL="0" indent="0">
              <a:spcBef>
                <a:spcPts val="0"/>
              </a:spcBef>
              <a:buFontTx/>
              <a:buNone/>
              <a:defRPr sz="1200"/>
            </a:lvl9pPr>
          </a:lstStyle>
          <a:p>
            <a:pPr lvl="0"/>
            <a:r>
              <a:rPr lang="en-US" dirty="0"/>
              <a:t>[Optional contact information]</a:t>
            </a:r>
          </a:p>
        </p:txBody>
      </p:sp>
      <p:sp>
        <p:nvSpPr>
          <p:cNvPr id="2" name="Date Placeholder 1">
            <a:extLst>
              <a:ext uri="{FF2B5EF4-FFF2-40B4-BE49-F238E27FC236}">
                <a16:creationId xmlns:a16="http://schemas.microsoft.com/office/drawing/2014/main" id="{8D632A57-06FC-652E-6EE4-1F70D322E5B3}"/>
              </a:ext>
            </a:extLst>
          </p:cNvPr>
          <p:cNvSpPr>
            <a:spLocks noGrp="1"/>
          </p:cNvSpPr>
          <p:nvPr>
            <p:ph type="dt" sz="half" idx="11"/>
          </p:nvPr>
        </p:nvSpPr>
        <p:spPr/>
        <p:txBody>
          <a:bodyPr/>
          <a:lstStyle/>
          <a:p>
            <a:fld id="{B06F3EBE-B2E8-4992-9F00-9E4B44F057C0}" type="datetime3">
              <a:rPr lang="en-US" smtClean="0"/>
              <a:t>11 April 2025</a:t>
            </a:fld>
            <a:endParaRPr lang="en-US" dirty="0"/>
          </a:p>
        </p:txBody>
      </p:sp>
      <p:sp>
        <p:nvSpPr>
          <p:cNvPr id="4" name="Slide Number Placeholder 3">
            <a:extLst>
              <a:ext uri="{FF2B5EF4-FFF2-40B4-BE49-F238E27FC236}">
                <a16:creationId xmlns:a16="http://schemas.microsoft.com/office/drawing/2014/main" id="{69E1E829-FABB-578E-0154-2C87BBF4E6A0}"/>
              </a:ext>
            </a:extLst>
          </p:cNvPr>
          <p:cNvSpPr>
            <a:spLocks noGrp="1"/>
          </p:cNvSpPr>
          <p:nvPr>
            <p:ph type="sldNum" sz="quarter" idx="12"/>
          </p:nvPr>
        </p:nvSpPr>
        <p:spPr/>
        <p:txBody>
          <a:bodyPr/>
          <a:lstStyle/>
          <a:p>
            <a:fld id="{64E5BE4B-2FBF-4174-9E62-85FAD1CB43A6}" type="slidenum">
              <a:rPr lang="en-US" smtClean="0"/>
              <a:pPr/>
              <a:t>‹#›</a:t>
            </a:fld>
            <a:endParaRPr lang="en-US" dirty="0"/>
          </a:p>
        </p:txBody>
      </p:sp>
      <p:pic>
        <p:nvPicPr>
          <p:cNvPr id="3" name="Graphic 2">
            <a:extLst>
              <a:ext uri="{FF2B5EF4-FFF2-40B4-BE49-F238E27FC236}">
                <a16:creationId xmlns:a16="http://schemas.microsoft.com/office/drawing/2014/main" id="{E3C37163-E6E4-3EA0-5A50-D5AB2279165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14117" y="414865"/>
            <a:ext cx="1720206" cy="488074"/>
          </a:xfrm>
          <a:prstGeom prst="rect">
            <a:avLst/>
          </a:prstGeom>
        </p:spPr>
      </p:pic>
    </p:spTree>
    <p:extLst>
      <p:ext uri="{BB962C8B-B14F-4D97-AF65-F5344CB8AC3E}">
        <p14:creationId xmlns:p14="http://schemas.microsoft.com/office/powerpoint/2010/main" val="3631566972"/>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Logo">
    <p:bg>
      <p:bgPr>
        <a:solidFill>
          <a:srgbClr val="221F20"/>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1314F6FB-5269-566B-D21A-A6B894AC9AF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434252" y="2796653"/>
            <a:ext cx="5309634" cy="1264694"/>
          </a:xfrm>
          <a:prstGeom prst="rect">
            <a:avLst/>
          </a:prstGeom>
        </p:spPr>
      </p:pic>
    </p:spTree>
    <p:extLst>
      <p:ext uri="{BB962C8B-B14F-4D97-AF65-F5344CB8AC3E}">
        <p14:creationId xmlns:p14="http://schemas.microsoft.com/office/powerpoint/2010/main" val="114532190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 Numb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[Slide title]</a:t>
            </a:r>
          </a:p>
        </p:txBody>
      </p:sp>
      <p:sp>
        <p:nvSpPr>
          <p:cNvPr id="3" name="Content Placeholder 2"/>
          <p:cNvSpPr>
            <a:spLocks noGrp="1"/>
          </p:cNvSpPr>
          <p:nvPr>
            <p:ph idx="1"/>
          </p:nvPr>
        </p:nvSpPr>
        <p:spPr>
          <a:xfrm>
            <a:off x="548640" y="1600198"/>
            <a:ext cx="6795136" cy="4572000"/>
          </a:xfrm>
        </p:spPr>
        <p:txBody>
          <a:bodyPr/>
          <a:lstStyle>
            <a:lvl1pPr marL="365760" indent="-365760">
              <a:buFont typeface="+mj-lt"/>
              <a:buAutoNum type="arabicPeriod"/>
              <a:defRPr b="1"/>
            </a:lvl1pPr>
            <a:lvl2pPr marL="365760" indent="0">
              <a:spcBef>
                <a:spcPts val="0"/>
              </a:spcBef>
              <a:buFontTx/>
              <a:buNone/>
              <a:defRPr/>
            </a:lvl2pPr>
            <a:lvl3pPr marL="548640">
              <a:defRPr/>
            </a:lvl3pPr>
            <a:lvl4pPr marL="731520">
              <a:defRPr/>
            </a:lvl4pPr>
            <a:lvl5pPr marL="914400">
              <a:defRPr/>
            </a:lvl5pPr>
            <a:lvl6pPr marL="1097280">
              <a:defRPr/>
            </a:lvl6pPr>
            <a:lvl7pPr marL="1280160">
              <a:defRPr/>
            </a:lvl7pPr>
            <a:lvl8pPr marL="1463040">
              <a:defRPr/>
            </a:lvl8pPr>
            <a:lvl9pPr marL="164592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9096A50-2784-27FE-0A3F-036031C6FB3D}"/>
              </a:ext>
            </a:extLst>
          </p:cNvPr>
          <p:cNvSpPr>
            <a:spLocks noGrp="1"/>
          </p:cNvSpPr>
          <p:nvPr>
            <p:ph type="dt" sz="half" idx="10"/>
          </p:nvPr>
        </p:nvSpPr>
        <p:spPr/>
        <p:txBody>
          <a:bodyPr/>
          <a:lstStyle/>
          <a:p>
            <a:fld id="{0AD4824A-259C-45E9-9173-94DB354A4B84}" type="datetime3">
              <a:rPr lang="en-US" smtClean="0"/>
              <a:t>11 April 2025</a:t>
            </a:fld>
            <a:endParaRPr lang="en-US" dirty="0"/>
          </a:p>
        </p:txBody>
      </p:sp>
      <p:sp>
        <p:nvSpPr>
          <p:cNvPr id="6" name="Slide Number Placeholder 5">
            <a:extLst>
              <a:ext uri="{FF2B5EF4-FFF2-40B4-BE49-F238E27FC236}">
                <a16:creationId xmlns:a16="http://schemas.microsoft.com/office/drawing/2014/main" id="{A1A7A825-CF0B-A4E2-3704-5F661F4873C0}"/>
              </a:ext>
            </a:extLst>
          </p:cNvPr>
          <p:cNvSpPr>
            <a:spLocks noGrp="1"/>
          </p:cNvSpPr>
          <p:nvPr>
            <p:ph type="sldNum" sz="quarter" idx="11"/>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1678790743"/>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7D0BA3-CE88-4FFE-E80D-CD039190BDDD}"/>
              </a:ext>
            </a:extLst>
          </p:cNvPr>
          <p:cNvSpPr>
            <a:spLocks noGrp="1"/>
          </p:cNvSpPr>
          <p:nvPr>
            <p:ph type="title" hasCustomPrompt="1"/>
          </p:nvPr>
        </p:nvSpPr>
        <p:spPr/>
        <p:txBody>
          <a:bodyPr/>
          <a:lstStyle/>
          <a:p>
            <a:r>
              <a:rPr lang="en-US" dirty="0"/>
              <a:t>[Slide title]</a:t>
            </a:r>
          </a:p>
        </p:txBody>
      </p:sp>
      <p:sp>
        <p:nvSpPr>
          <p:cNvPr id="3" name="Content Placeholder 2"/>
          <p:cNvSpPr>
            <a:spLocks noGrp="1"/>
          </p:cNvSpPr>
          <p:nvPr>
            <p:ph sz="half" idx="1"/>
          </p:nvPr>
        </p:nvSpPr>
        <p:spPr>
          <a:xfrm>
            <a:off x="548639" y="1600200"/>
            <a:ext cx="536448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78879" y="1600200"/>
            <a:ext cx="536448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5">
            <a:extLst>
              <a:ext uri="{FF2B5EF4-FFF2-40B4-BE49-F238E27FC236}">
                <a16:creationId xmlns:a16="http://schemas.microsoft.com/office/drawing/2014/main" id="{43576077-E818-BDF1-A607-CD8784277FC5}"/>
              </a:ext>
            </a:extLst>
          </p:cNvPr>
          <p:cNvSpPr>
            <a:spLocks noGrp="1"/>
          </p:cNvSpPr>
          <p:nvPr>
            <p:ph type="dt" sz="half" idx="10"/>
          </p:nvPr>
        </p:nvSpPr>
        <p:spPr/>
        <p:txBody>
          <a:bodyPr/>
          <a:lstStyle/>
          <a:p>
            <a:fld id="{334F72C3-CDF3-44A8-B602-1649B1728485}" type="datetime3">
              <a:rPr lang="en-US" smtClean="0"/>
              <a:t>11 April 2025</a:t>
            </a:fld>
            <a:endParaRPr lang="en-US" dirty="0"/>
          </a:p>
        </p:txBody>
      </p:sp>
      <p:sp>
        <p:nvSpPr>
          <p:cNvPr id="7" name="Slide Number Placeholder 6">
            <a:extLst>
              <a:ext uri="{FF2B5EF4-FFF2-40B4-BE49-F238E27FC236}">
                <a16:creationId xmlns:a16="http://schemas.microsoft.com/office/drawing/2014/main" id="{B0B9DE45-E855-FE62-197B-32BBD9BBBA57}"/>
              </a:ext>
            </a:extLst>
          </p:cNvPr>
          <p:cNvSpPr>
            <a:spLocks noGrp="1"/>
          </p:cNvSpPr>
          <p:nvPr>
            <p:ph type="sldNum" sz="quarter" idx="11"/>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395030254"/>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713ED7-122D-D0BC-7C53-E1C615A94F8B}"/>
              </a:ext>
            </a:extLst>
          </p:cNvPr>
          <p:cNvSpPr>
            <a:spLocks noGrp="1"/>
          </p:cNvSpPr>
          <p:nvPr>
            <p:ph type="title" hasCustomPrompt="1"/>
          </p:nvPr>
        </p:nvSpPr>
        <p:spPr/>
        <p:txBody>
          <a:bodyPr/>
          <a:lstStyle/>
          <a:p>
            <a:r>
              <a:rPr lang="en-US" dirty="0"/>
              <a:t>[Slide title]</a:t>
            </a:r>
          </a:p>
        </p:txBody>
      </p:sp>
      <p:sp>
        <p:nvSpPr>
          <p:cNvPr id="3" name="Content Placeholder 2"/>
          <p:cNvSpPr>
            <a:spLocks noGrp="1"/>
          </p:cNvSpPr>
          <p:nvPr>
            <p:ph sz="half" idx="1"/>
          </p:nvPr>
        </p:nvSpPr>
        <p:spPr>
          <a:xfrm>
            <a:off x="548639" y="1600200"/>
            <a:ext cx="34503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370832" y="1600200"/>
            <a:ext cx="34503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a:extLst>
              <a:ext uri="{FF2B5EF4-FFF2-40B4-BE49-F238E27FC236}">
                <a16:creationId xmlns:a16="http://schemas.microsoft.com/office/drawing/2014/main" id="{617618FB-CD21-AF4A-B264-6355E9BD7981}"/>
              </a:ext>
            </a:extLst>
          </p:cNvPr>
          <p:cNvSpPr>
            <a:spLocks noGrp="1"/>
          </p:cNvSpPr>
          <p:nvPr>
            <p:ph sz="half" idx="10"/>
          </p:nvPr>
        </p:nvSpPr>
        <p:spPr>
          <a:xfrm>
            <a:off x="8193023" y="1600200"/>
            <a:ext cx="34503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7645ED9-A46E-B9F8-0D30-36DF4C37823A}"/>
              </a:ext>
            </a:extLst>
          </p:cNvPr>
          <p:cNvSpPr>
            <a:spLocks noGrp="1"/>
          </p:cNvSpPr>
          <p:nvPr>
            <p:ph type="dt" sz="half" idx="11"/>
          </p:nvPr>
        </p:nvSpPr>
        <p:spPr/>
        <p:txBody>
          <a:bodyPr/>
          <a:lstStyle/>
          <a:p>
            <a:fld id="{1E0132BA-B5E7-4FFD-AF6C-169169D47D4A}" type="datetime3">
              <a:rPr lang="en-US" smtClean="0"/>
              <a:t>11 April 2025</a:t>
            </a:fld>
            <a:endParaRPr lang="en-US" dirty="0"/>
          </a:p>
        </p:txBody>
      </p:sp>
      <p:sp>
        <p:nvSpPr>
          <p:cNvPr id="8" name="Slide Number Placeholder 7">
            <a:extLst>
              <a:ext uri="{FF2B5EF4-FFF2-40B4-BE49-F238E27FC236}">
                <a16:creationId xmlns:a16="http://schemas.microsoft.com/office/drawing/2014/main" id="{87D0D458-416D-011B-0311-0C2B249BFF89}"/>
              </a:ext>
            </a:extLst>
          </p:cNvPr>
          <p:cNvSpPr>
            <a:spLocks noGrp="1"/>
          </p:cNvSpPr>
          <p:nvPr>
            <p:ph type="sldNum" sz="quarter" idx="12"/>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1272869617"/>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61ED6E9-4BFC-F986-93E1-1249E94D9780}"/>
              </a:ext>
            </a:extLst>
          </p:cNvPr>
          <p:cNvSpPr>
            <a:spLocks noGrp="1"/>
          </p:cNvSpPr>
          <p:nvPr>
            <p:ph type="title" hasCustomPrompt="1"/>
          </p:nvPr>
        </p:nvSpPr>
        <p:spPr/>
        <p:txBody>
          <a:bodyPr/>
          <a:lstStyle/>
          <a:p>
            <a:r>
              <a:rPr lang="en-US" dirty="0"/>
              <a:t>[Slide title]</a:t>
            </a:r>
          </a:p>
        </p:txBody>
      </p:sp>
      <p:sp>
        <p:nvSpPr>
          <p:cNvPr id="3" name="Content Placeholder 2"/>
          <p:cNvSpPr>
            <a:spLocks noGrp="1"/>
          </p:cNvSpPr>
          <p:nvPr>
            <p:ph sz="half" idx="1"/>
          </p:nvPr>
        </p:nvSpPr>
        <p:spPr>
          <a:xfrm>
            <a:off x="548641" y="1600200"/>
            <a:ext cx="2499359" cy="4572000"/>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13761" y="1600200"/>
            <a:ext cx="2499359" cy="4572000"/>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a:extLst>
              <a:ext uri="{FF2B5EF4-FFF2-40B4-BE49-F238E27FC236}">
                <a16:creationId xmlns:a16="http://schemas.microsoft.com/office/drawing/2014/main" id="{617618FB-CD21-AF4A-B264-6355E9BD7981}"/>
              </a:ext>
            </a:extLst>
          </p:cNvPr>
          <p:cNvSpPr>
            <a:spLocks noGrp="1"/>
          </p:cNvSpPr>
          <p:nvPr>
            <p:ph sz="half" idx="10"/>
          </p:nvPr>
        </p:nvSpPr>
        <p:spPr>
          <a:xfrm>
            <a:off x="6278881" y="1600200"/>
            <a:ext cx="2499359" cy="4572000"/>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5">
            <a:extLst>
              <a:ext uri="{FF2B5EF4-FFF2-40B4-BE49-F238E27FC236}">
                <a16:creationId xmlns:a16="http://schemas.microsoft.com/office/drawing/2014/main" id="{873DCC96-E62A-5505-4F1E-4A80C8498209}"/>
              </a:ext>
            </a:extLst>
          </p:cNvPr>
          <p:cNvSpPr>
            <a:spLocks noGrp="1"/>
          </p:cNvSpPr>
          <p:nvPr>
            <p:ph sz="half" idx="11"/>
          </p:nvPr>
        </p:nvSpPr>
        <p:spPr>
          <a:xfrm>
            <a:off x="9144001" y="1600200"/>
            <a:ext cx="2499359" cy="4572000"/>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99E75897-C7CA-D608-954E-EA24E33CBEB8}"/>
              </a:ext>
            </a:extLst>
          </p:cNvPr>
          <p:cNvSpPr>
            <a:spLocks noGrp="1"/>
          </p:cNvSpPr>
          <p:nvPr>
            <p:ph type="dt" sz="half" idx="12"/>
          </p:nvPr>
        </p:nvSpPr>
        <p:spPr/>
        <p:txBody>
          <a:bodyPr/>
          <a:lstStyle/>
          <a:p>
            <a:fld id="{81A30091-1C2A-4151-8D3C-D1E47A72615F}" type="datetime3">
              <a:rPr lang="en-US" smtClean="0"/>
              <a:t>11 April 2025</a:t>
            </a:fld>
            <a:endParaRPr lang="en-US" dirty="0"/>
          </a:p>
        </p:txBody>
      </p:sp>
      <p:sp>
        <p:nvSpPr>
          <p:cNvPr id="9" name="Slide Number Placeholder 8">
            <a:extLst>
              <a:ext uri="{FF2B5EF4-FFF2-40B4-BE49-F238E27FC236}">
                <a16:creationId xmlns:a16="http://schemas.microsoft.com/office/drawing/2014/main" id="{FF00C8CD-D32C-E34D-BB8E-34B4CB816D39}"/>
              </a:ext>
            </a:extLst>
          </p:cNvPr>
          <p:cNvSpPr>
            <a:spLocks noGrp="1"/>
          </p:cNvSpPr>
          <p:nvPr>
            <p:ph type="sldNum" sz="quarter" idx="13"/>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2773048378"/>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Icon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61ED6E9-4BFC-F986-93E1-1249E94D9780}"/>
              </a:ext>
            </a:extLst>
          </p:cNvPr>
          <p:cNvSpPr>
            <a:spLocks noGrp="1"/>
          </p:cNvSpPr>
          <p:nvPr>
            <p:ph type="title" hasCustomPrompt="1"/>
          </p:nvPr>
        </p:nvSpPr>
        <p:spPr/>
        <p:txBody>
          <a:bodyPr/>
          <a:lstStyle/>
          <a:p>
            <a:r>
              <a:rPr lang="en-US" dirty="0"/>
              <a:t>[Slide title]</a:t>
            </a:r>
          </a:p>
        </p:txBody>
      </p:sp>
      <p:sp>
        <p:nvSpPr>
          <p:cNvPr id="9" name="Picture Placeholder 2">
            <a:extLst>
              <a:ext uri="{FF2B5EF4-FFF2-40B4-BE49-F238E27FC236}">
                <a16:creationId xmlns:a16="http://schemas.microsoft.com/office/drawing/2014/main" id="{2FDCDCBF-BE41-ACC6-2307-F24F0B601969}"/>
              </a:ext>
            </a:extLst>
          </p:cNvPr>
          <p:cNvSpPr>
            <a:spLocks noGrp="1" noChangeAspect="1"/>
          </p:cNvSpPr>
          <p:nvPr>
            <p:ph type="pic" sz="quarter" idx="12" hasCustomPrompt="1"/>
          </p:nvPr>
        </p:nvSpPr>
        <p:spPr>
          <a:xfrm>
            <a:off x="548640" y="1600200"/>
            <a:ext cx="557784" cy="555498"/>
          </a:xfrm>
        </p:spPr>
        <p:txBody>
          <a:bodyPr anchor="ctr" anchorCtr="0"/>
          <a:lstStyle>
            <a:lvl1pPr marL="0" indent="0" algn="ctr">
              <a:buFontTx/>
              <a:buNone/>
              <a:defRPr sz="800"/>
            </a:lvl1pPr>
          </a:lstStyle>
          <a:p>
            <a:r>
              <a:rPr lang="en-US" dirty="0"/>
              <a:t>[Icon]</a:t>
            </a:r>
          </a:p>
        </p:txBody>
      </p:sp>
      <p:sp>
        <p:nvSpPr>
          <p:cNvPr id="3" name="Content Placeholder 3"/>
          <p:cNvSpPr>
            <a:spLocks noGrp="1"/>
          </p:cNvSpPr>
          <p:nvPr>
            <p:ph sz="half" idx="1"/>
          </p:nvPr>
        </p:nvSpPr>
        <p:spPr>
          <a:xfrm>
            <a:off x="548641" y="2285998"/>
            <a:ext cx="2499359" cy="3886202"/>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4">
            <a:extLst>
              <a:ext uri="{FF2B5EF4-FFF2-40B4-BE49-F238E27FC236}">
                <a16:creationId xmlns:a16="http://schemas.microsoft.com/office/drawing/2014/main" id="{C7652FE0-2E63-C05D-5D80-EE5429B0A7EE}"/>
              </a:ext>
            </a:extLst>
          </p:cNvPr>
          <p:cNvSpPr>
            <a:spLocks noGrp="1" noChangeAspect="1"/>
          </p:cNvSpPr>
          <p:nvPr>
            <p:ph type="pic" sz="quarter" idx="13" hasCustomPrompt="1"/>
          </p:nvPr>
        </p:nvSpPr>
        <p:spPr>
          <a:xfrm>
            <a:off x="3413760" y="1600200"/>
            <a:ext cx="557784" cy="557784"/>
          </a:xfrm>
        </p:spPr>
        <p:txBody>
          <a:bodyPr anchor="ctr" anchorCtr="0"/>
          <a:lstStyle>
            <a:lvl1pPr marL="0" indent="0" algn="ctr">
              <a:buFontTx/>
              <a:buNone/>
              <a:defRPr sz="800"/>
            </a:lvl1pPr>
          </a:lstStyle>
          <a:p>
            <a:r>
              <a:rPr lang="en-US" dirty="0"/>
              <a:t>[Icon]</a:t>
            </a:r>
          </a:p>
        </p:txBody>
      </p:sp>
      <p:sp>
        <p:nvSpPr>
          <p:cNvPr id="4" name="Content Placeholder 5"/>
          <p:cNvSpPr>
            <a:spLocks noGrp="1"/>
          </p:cNvSpPr>
          <p:nvPr>
            <p:ph sz="half" idx="2"/>
          </p:nvPr>
        </p:nvSpPr>
        <p:spPr>
          <a:xfrm>
            <a:off x="3413761" y="2285998"/>
            <a:ext cx="2499359" cy="3886202"/>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6">
            <a:extLst>
              <a:ext uri="{FF2B5EF4-FFF2-40B4-BE49-F238E27FC236}">
                <a16:creationId xmlns:a16="http://schemas.microsoft.com/office/drawing/2014/main" id="{B76F3E0A-3A89-0179-6808-7B86658B2939}"/>
              </a:ext>
            </a:extLst>
          </p:cNvPr>
          <p:cNvSpPr>
            <a:spLocks noGrp="1" noChangeAspect="1"/>
          </p:cNvSpPr>
          <p:nvPr>
            <p:ph type="pic" sz="quarter" idx="14" hasCustomPrompt="1"/>
          </p:nvPr>
        </p:nvSpPr>
        <p:spPr>
          <a:xfrm>
            <a:off x="6278880" y="1600200"/>
            <a:ext cx="557784" cy="557784"/>
          </a:xfrm>
        </p:spPr>
        <p:txBody>
          <a:bodyPr anchor="ctr" anchorCtr="0"/>
          <a:lstStyle>
            <a:lvl1pPr marL="0" indent="0" algn="ctr">
              <a:buFontTx/>
              <a:buNone/>
              <a:defRPr sz="800"/>
            </a:lvl1pPr>
          </a:lstStyle>
          <a:p>
            <a:r>
              <a:rPr lang="en-US" dirty="0"/>
              <a:t>[Icon]</a:t>
            </a:r>
          </a:p>
        </p:txBody>
      </p:sp>
      <p:sp>
        <p:nvSpPr>
          <p:cNvPr id="6" name="Content Placeholder 7">
            <a:extLst>
              <a:ext uri="{FF2B5EF4-FFF2-40B4-BE49-F238E27FC236}">
                <a16:creationId xmlns:a16="http://schemas.microsoft.com/office/drawing/2014/main" id="{617618FB-CD21-AF4A-B264-6355E9BD7981}"/>
              </a:ext>
            </a:extLst>
          </p:cNvPr>
          <p:cNvSpPr>
            <a:spLocks noGrp="1"/>
          </p:cNvSpPr>
          <p:nvPr>
            <p:ph sz="half" idx="10"/>
          </p:nvPr>
        </p:nvSpPr>
        <p:spPr>
          <a:xfrm>
            <a:off x="6278881" y="2285998"/>
            <a:ext cx="2499359" cy="3886202"/>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8">
            <a:extLst>
              <a:ext uri="{FF2B5EF4-FFF2-40B4-BE49-F238E27FC236}">
                <a16:creationId xmlns:a16="http://schemas.microsoft.com/office/drawing/2014/main" id="{83E5AF74-1A89-50D1-F570-2D5345102584}"/>
              </a:ext>
            </a:extLst>
          </p:cNvPr>
          <p:cNvSpPr>
            <a:spLocks noGrp="1" noChangeAspect="1"/>
          </p:cNvSpPr>
          <p:nvPr>
            <p:ph type="pic" sz="quarter" idx="15" hasCustomPrompt="1"/>
          </p:nvPr>
        </p:nvSpPr>
        <p:spPr>
          <a:xfrm>
            <a:off x="9144000" y="1600200"/>
            <a:ext cx="557784" cy="557784"/>
          </a:xfrm>
        </p:spPr>
        <p:txBody>
          <a:bodyPr anchor="ctr" anchorCtr="0"/>
          <a:lstStyle>
            <a:lvl1pPr marL="0" indent="0" algn="ctr">
              <a:buFontTx/>
              <a:buNone/>
              <a:defRPr sz="800"/>
            </a:lvl1pPr>
          </a:lstStyle>
          <a:p>
            <a:r>
              <a:rPr lang="en-US" dirty="0"/>
              <a:t>[Icon]</a:t>
            </a:r>
          </a:p>
        </p:txBody>
      </p:sp>
      <p:sp>
        <p:nvSpPr>
          <p:cNvPr id="5" name="Content Placeholder 9">
            <a:extLst>
              <a:ext uri="{FF2B5EF4-FFF2-40B4-BE49-F238E27FC236}">
                <a16:creationId xmlns:a16="http://schemas.microsoft.com/office/drawing/2014/main" id="{873DCC96-E62A-5505-4F1E-4A80C8498209}"/>
              </a:ext>
            </a:extLst>
          </p:cNvPr>
          <p:cNvSpPr>
            <a:spLocks noGrp="1"/>
          </p:cNvSpPr>
          <p:nvPr>
            <p:ph sz="half" idx="11"/>
          </p:nvPr>
        </p:nvSpPr>
        <p:spPr>
          <a:xfrm>
            <a:off x="9144001" y="2285998"/>
            <a:ext cx="2499359" cy="3886202"/>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8B7C8174-B194-B25B-91AA-597E72C81310}"/>
              </a:ext>
            </a:extLst>
          </p:cNvPr>
          <p:cNvSpPr>
            <a:spLocks noGrp="1"/>
          </p:cNvSpPr>
          <p:nvPr>
            <p:ph type="dt" sz="half" idx="16"/>
          </p:nvPr>
        </p:nvSpPr>
        <p:spPr/>
        <p:txBody>
          <a:bodyPr/>
          <a:lstStyle/>
          <a:p>
            <a:fld id="{35D703CE-07B4-4C05-A488-B4566700621F}" type="datetime3">
              <a:rPr lang="en-US" smtClean="0"/>
              <a:t>11 April 2025</a:t>
            </a:fld>
            <a:endParaRPr lang="en-US" dirty="0"/>
          </a:p>
        </p:txBody>
      </p:sp>
      <p:sp>
        <p:nvSpPr>
          <p:cNvPr id="13" name="Slide Number Placeholder 12">
            <a:extLst>
              <a:ext uri="{FF2B5EF4-FFF2-40B4-BE49-F238E27FC236}">
                <a16:creationId xmlns:a16="http://schemas.microsoft.com/office/drawing/2014/main" id="{089FF259-217B-3F10-C738-AE2C6A9EE838}"/>
              </a:ext>
            </a:extLst>
          </p:cNvPr>
          <p:cNvSpPr>
            <a:spLocks noGrp="1"/>
          </p:cNvSpPr>
          <p:nvPr>
            <p:ph type="sldNum" sz="quarter" idx="17"/>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2875406898"/>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 Numbers">
    <p:bg>
      <p:bgPr>
        <a:solidFill>
          <a:srgbClr val="221F20"/>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54C21BF-3440-8CAE-0A59-466346C7713E}"/>
              </a:ext>
            </a:extLst>
          </p:cNvPr>
          <p:cNvSpPr>
            <a:spLocks noGrp="1"/>
          </p:cNvSpPr>
          <p:nvPr>
            <p:ph type="title" hasCustomPrompt="1"/>
          </p:nvPr>
        </p:nvSpPr>
        <p:spPr/>
        <p:txBody>
          <a:bodyPr/>
          <a:lstStyle/>
          <a:p>
            <a:r>
              <a:rPr lang="en-US" dirty="0"/>
              <a:t>[Slide title]</a:t>
            </a:r>
          </a:p>
        </p:txBody>
      </p:sp>
      <p:cxnSp>
        <p:nvCxnSpPr>
          <p:cNvPr id="15" name="Line">
            <a:extLst>
              <a:ext uri="{FF2B5EF4-FFF2-40B4-BE49-F238E27FC236}">
                <a16:creationId xmlns:a16="http://schemas.microsoft.com/office/drawing/2014/main" id="{8412A77E-32D6-ECE7-C58C-21E3C08D86B3}"/>
              </a:ext>
              <a:ext uri="{C183D7F6-B498-43B3-948B-1728B52AA6E4}">
                <adec:decorative xmlns:adec="http://schemas.microsoft.com/office/drawing/2017/decorative" val="1"/>
              </a:ext>
            </a:extLst>
          </p:cNvPr>
          <p:cNvCxnSpPr>
            <a:cxnSpLocks/>
          </p:cNvCxnSpPr>
          <p:nvPr userDrawn="1"/>
        </p:nvCxnSpPr>
        <p:spPr>
          <a:xfrm>
            <a:off x="548640" y="1600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3" name="TextBox">
            <a:extLst>
              <a:ext uri="{FF2B5EF4-FFF2-40B4-BE49-F238E27FC236}">
                <a16:creationId xmlns:a16="http://schemas.microsoft.com/office/drawing/2014/main" id="{AF47D3F9-758C-0713-980A-E6E56BBC1088}"/>
              </a:ext>
            </a:extLst>
          </p:cNvPr>
          <p:cNvSpPr txBox="1"/>
          <p:nvPr userDrawn="1"/>
        </p:nvSpPr>
        <p:spPr>
          <a:xfrm>
            <a:off x="54864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solidFill>
                  <a:schemeClr val="tx2"/>
                </a:solidFill>
              </a:rPr>
              <a:t>01</a:t>
            </a:r>
          </a:p>
        </p:txBody>
      </p:sp>
      <p:sp>
        <p:nvSpPr>
          <p:cNvPr id="3" name="Content Placeholder 2"/>
          <p:cNvSpPr>
            <a:spLocks noGrp="1"/>
          </p:cNvSpPr>
          <p:nvPr>
            <p:ph sz="half" idx="1"/>
          </p:nvPr>
        </p:nvSpPr>
        <p:spPr>
          <a:xfrm>
            <a:off x="548641" y="2286000"/>
            <a:ext cx="2499359" cy="3886200"/>
          </a:xfrm>
        </p:spPr>
        <p:txBody>
          <a:bodyPr/>
          <a:lstStyle>
            <a:lvl1pPr marL="0" indent="0">
              <a:spcBef>
                <a:spcPts val="1000"/>
              </a:spcBef>
              <a:buFontTx/>
              <a:buNone/>
              <a:defRPr sz="1300">
                <a:solidFill>
                  <a:schemeClr val="tx1"/>
                </a:solidFill>
              </a:defRPr>
            </a:lvl1pPr>
            <a:lvl2pPr marL="137160" indent="-137160">
              <a:spcBef>
                <a:spcPts val="1000"/>
              </a:spcBef>
              <a:buFont typeface="Arial" panose="020B0604020202020204" pitchFamily="34" charset="0"/>
              <a:buChar char="▪"/>
              <a:defRPr sz="1300">
                <a:solidFill>
                  <a:schemeClr val="tx1"/>
                </a:solidFill>
              </a:defRPr>
            </a:lvl2pPr>
            <a:lvl3pPr marL="274320" indent="-137160">
              <a:defRPr sz="1300">
                <a:solidFill>
                  <a:schemeClr val="tx1"/>
                </a:solidFill>
              </a:defRPr>
            </a:lvl3pPr>
            <a:lvl4pPr marL="411480" indent="-137160">
              <a:defRPr sz="1300">
                <a:solidFill>
                  <a:schemeClr val="tx1"/>
                </a:solidFill>
              </a:defRPr>
            </a:lvl4pPr>
            <a:lvl5pPr marL="548640" indent="-137160">
              <a:defRPr sz="1300">
                <a:solidFill>
                  <a:schemeClr val="tx1"/>
                </a:solidFill>
              </a:defRPr>
            </a:lvl5pPr>
            <a:lvl6pPr marL="685800" indent="-137160">
              <a:defRPr sz="1300">
                <a:solidFill>
                  <a:schemeClr val="tx1"/>
                </a:solidFill>
              </a:defRPr>
            </a:lvl6pPr>
            <a:lvl7pPr marL="822960" indent="-137160">
              <a:defRPr sz="1300">
                <a:solidFill>
                  <a:schemeClr val="tx1"/>
                </a:solidFill>
              </a:defRPr>
            </a:lvl7pPr>
            <a:lvl8pPr marL="960120" indent="-137160">
              <a:defRPr sz="1300">
                <a:solidFill>
                  <a:schemeClr val="tx1"/>
                </a:solidFill>
              </a:defRPr>
            </a:lvl8pPr>
            <a:lvl9pPr marL="1097280" indent="-137160">
              <a:defRPr sz="13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Line">
            <a:extLst>
              <a:ext uri="{FF2B5EF4-FFF2-40B4-BE49-F238E27FC236}">
                <a16:creationId xmlns:a16="http://schemas.microsoft.com/office/drawing/2014/main" id="{D7771284-6191-6AE5-C8DC-E26F4DD28049}"/>
              </a:ext>
              <a:ext uri="{C183D7F6-B498-43B3-948B-1728B52AA6E4}">
                <adec:decorative xmlns:adec="http://schemas.microsoft.com/office/drawing/2017/decorative" val="1"/>
              </a:ext>
            </a:extLst>
          </p:cNvPr>
          <p:cNvCxnSpPr>
            <a:cxnSpLocks/>
          </p:cNvCxnSpPr>
          <p:nvPr userDrawn="1"/>
        </p:nvCxnSpPr>
        <p:spPr>
          <a:xfrm>
            <a:off x="3413760" y="1600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0" name="TextBox">
            <a:extLst>
              <a:ext uri="{FF2B5EF4-FFF2-40B4-BE49-F238E27FC236}">
                <a16:creationId xmlns:a16="http://schemas.microsoft.com/office/drawing/2014/main" id="{0D9A8745-BD6D-12B2-16DF-02CB2BB85704}"/>
              </a:ext>
            </a:extLst>
          </p:cNvPr>
          <p:cNvSpPr txBox="1"/>
          <p:nvPr userDrawn="1"/>
        </p:nvSpPr>
        <p:spPr>
          <a:xfrm>
            <a:off x="341376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solidFill>
                  <a:schemeClr val="tx2"/>
                </a:solidFill>
              </a:rPr>
              <a:t>02</a:t>
            </a:r>
          </a:p>
        </p:txBody>
      </p:sp>
      <p:sp>
        <p:nvSpPr>
          <p:cNvPr id="4" name="Content Placeholder 3"/>
          <p:cNvSpPr>
            <a:spLocks noGrp="1"/>
          </p:cNvSpPr>
          <p:nvPr>
            <p:ph sz="half" idx="2"/>
          </p:nvPr>
        </p:nvSpPr>
        <p:spPr>
          <a:xfrm>
            <a:off x="3413761" y="2286000"/>
            <a:ext cx="2499359" cy="3886200"/>
          </a:xfrm>
        </p:spPr>
        <p:txBody>
          <a:bodyPr/>
          <a:lstStyle>
            <a:lvl1pPr marL="0" indent="0">
              <a:spcBef>
                <a:spcPts val="1000"/>
              </a:spcBef>
              <a:buNone/>
              <a:defRPr sz="1300">
                <a:solidFill>
                  <a:schemeClr val="tx1"/>
                </a:solidFill>
              </a:defRPr>
            </a:lvl1pPr>
            <a:lvl2pPr marL="137160" indent="-137160">
              <a:spcBef>
                <a:spcPts val="1000"/>
              </a:spcBef>
              <a:buFont typeface="Arial" panose="020B0604020202020204" pitchFamily="34" charset="0"/>
              <a:buChar char="▪"/>
              <a:defRPr sz="1300">
                <a:solidFill>
                  <a:schemeClr val="tx1"/>
                </a:solidFill>
              </a:defRPr>
            </a:lvl2pPr>
            <a:lvl3pPr marL="274320" indent="-137160">
              <a:defRPr sz="1300">
                <a:solidFill>
                  <a:schemeClr val="tx1"/>
                </a:solidFill>
              </a:defRPr>
            </a:lvl3pPr>
            <a:lvl4pPr marL="411480" indent="-137160">
              <a:defRPr sz="1300">
                <a:solidFill>
                  <a:schemeClr val="tx1"/>
                </a:solidFill>
              </a:defRPr>
            </a:lvl4pPr>
            <a:lvl5pPr marL="548640" indent="-137160">
              <a:defRPr sz="1300">
                <a:solidFill>
                  <a:schemeClr val="tx1"/>
                </a:solidFill>
              </a:defRPr>
            </a:lvl5pPr>
            <a:lvl6pPr marL="685800" indent="-137160">
              <a:defRPr sz="1300">
                <a:solidFill>
                  <a:schemeClr val="tx1"/>
                </a:solidFill>
              </a:defRPr>
            </a:lvl6pPr>
            <a:lvl7pPr marL="822960" indent="-137160">
              <a:defRPr sz="1300">
                <a:solidFill>
                  <a:schemeClr val="tx1"/>
                </a:solidFill>
              </a:defRPr>
            </a:lvl7pPr>
            <a:lvl8pPr marL="960120" indent="-137160">
              <a:defRPr sz="1300">
                <a:solidFill>
                  <a:schemeClr val="tx1"/>
                </a:solidFill>
              </a:defRPr>
            </a:lvl8pPr>
            <a:lvl9pPr marL="1097280" indent="-137160">
              <a:defRPr sz="13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Line">
            <a:extLst>
              <a:ext uri="{FF2B5EF4-FFF2-40B4-BE49-F238E27FC236}">
                <a16:creationId xmlns:a16="http://schemas.microsoft.com/office/drawing/2014/main" id="{7F3E6C41-3F3A-5394-DD39-6844F7E13753}"/>
              </a:ext>
              <a:ext uri="{C183D7F6-B498-43B3-948B-1728B52AA6E4}">
                <adec:decorative xmlns:adec="http://schemas.microsoft.com/office/drawing/2017/decorative" val="1"/>
              </a:ext>
            </a:extLst>
          </p:cNvPr>
          <p:cNvCxnSpPr>
            <a:cxnSpLocks/>
          </p:cNvCxnSpPr>
          <p:nvPr userDrawn="1"/>
        </p:nvCxnSpPr>
        <p:spPr>
          <a:xfrm>
            <a:off x="6278880" y="1600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2" name="TextBox">
            <a:extLst>
              <a:ext uri="{FF2B5EF4-FFF2-40B4-BE49-F238E27FC236}">
                <a16:creationId xmlns:a16="http://schemas.microsoft.com/office/drawing/2014/main" id="{BBB1FB2A-A05A-0E6A-2901-52A7D695A891}"/>
              </a:ext>
            </a:extLst>
          </p:cNvPr>
          <p:cNvSpPr txBox="1"/>
          <p:nvPr userDrawn="1"/>
        </p:nvSpPr>
        <p:spPr>
          <a:xfrm>
            <a:off x="627888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solidFill>
                  <a:schemeClr val="tx2"/>
                </a:solidFill>
              </a:rPr>
              <a:t>03</a:t>
            </a:r>
          </a:p>
        </p:txBody>
      </p:sp>
      <p:sp>
        <p:nvSpPr>
          <p:cNvPr id="6" name="Content Placeholder 4">
            <a:extLst>
              <a:ext uri="{FF2B5EF4-FFF2-40B4-BE49-F238E27FC236}">
                <a16:creationId xmlns:a16="http://schemas.microsoft.com/office/drawing/2014/main" id="{617618FB-CD21-AF4A-B264-6355E9BD7981}"/>
              </a:ext>
            </a:extLst>
          </p:cNvPr>
          <p:cNvSpPr>
            <a:spLocks noGrp="1"/>
          </p:cNvSpPr>
          <p:nvPr>
            <p:ph sz="half" idx="10"/>
          </p:nvPr>
        </p:nvSpPr>
        <p:spPr>
          <a:xfrm>
            <a:off x="6278881" y="2286000"/>
            <a:ext cx="2499359" cy="3886200"/>
          </a:xfrm>
        </p:spPr>
        <p:txBody>
          <a:bodyPr/>
          <a:lstStyle>
            <a:lvl1pPr marL="0" indent="0">
              <a:spcBef>
                <a:spcPts val="1000"/>
              </a:spcBef>
              <a:buNone/>
              <a:defRPr sz="1300">
                <a:solidFill>
                  <a:schemeClr val="tx1"/>
                </a:solidFill>
              </a:defRPr>
            </a:lvl1pPr>
            <a:lvl2pPr marL="137160" indent="-137160">
              <a:spcBef>
                <a:spcPts val="1000"/>
              </a:spcBef>
              <a:buFont typeface="Arial" panose="020B0604020202020204" pitchFamily="34" charset="0"/>
              <a:buChar char="▪"/>
              <a:defRPr sz="1300">
                <a:solidFill>
                  <a:schemeClr val="tx1"/>
                </a:solidFill>
              </a:defRPr>
            </a:lvl2pPr>
            <a:lvl3pPr marL="274320" indent="-137160">
              <a:defRPr sz="1300">
                <a:solidFill>
                  <a:schemeClr val="tx1"/>
                </a:solidFill>
              </a:defRPr>
            </a:lvl3pPr>
            <a:lvl4pPr marL="411480" indent="-137160">
              <a:defRPr sz="1300">
                <a:solidFill>
                  <a:schemeClr val="tx1"/>
                </a:solidFill>
              </a:defRPr>
            </a:lvl4pPr>
            <a:lvl5pPr marL="548640" indent="-137160">
              <a:defRPr sz="1300">
                <a:solidFill>
                  <a:schemeClr val="tx1"/>
                </a:solidFill>
              </a:defRPr>
            </a:lvl5pPr>
            <a:lvl6pPr marL="685800" indent="-137160">
              <a:defRPr sz="1300">
                <a:solidFill>
                  <a:schemeClr val="tx1"/>
                </a:solidFill>
              </a:defRPr>
            </a:lvl6pPr>
            <a:lvl7pPr marL="822960" indent="-137160">
              <a:defRPr sz="1300">
                <a:solidFill>
                  <a:schemeClr val="tx1"/>
                </a:solidFill>
              </a:defRPr>
            </a:lvl7pPr>
            <a:lvl8pPr marL="960120" indent="-137160">
              <a:defRPr sz="1300">
                <a:solidFill>
                  <a:schemeClr val="tx1"/>
                </a:solidFill>
              </a:defRPr>
            </a:lvl8pPr>
            <a:lvl9pPr marL="1097280" indent="-137160">
              <a:defRPr sz="13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Line">
            <a:extLst>
              <a:ext uri="{FF2B5EF4-FFF2-40B4-BE49-F238E27FC236}">
                <a16:creationId xmlns:a16="http://schemas.microsoft.com/office/drawing/2014/main" id="{FE115B30-3E6D-E823-531E-BB5BAA199BD0}"/>
              </a:ext>
              <a:ext uri="{C183D7F6-B498-43B3-948B-1728B52AA6E4}">
                <adec:decorative xmlns:adec="http://schemas.microsoft.com/office/drawing/2017/decorative" val="1"/>
              </a:ext>
            </a:extLst>
          </p:cNvPr>
          <p:cNvCxnSpPr>
            <a:cxnSpLocks/>
          </p:cNvCxnSpPr>
          <p:nvPr userDrawn="1"/>
        </p:nvCxnSpPr>
        <p:spPr>
          <a:xfrm>
            <a:off x="9144000" y="1600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6" name="TextBox">
            <a:extLst>
              <a:ext uri="{FF2B5EF4-FFF2-40B4-BE49-F238E27FC236}">
                <a16:creationId xmlns:a16="http://schemas.microsoft.com/office/drawing/2014/main" id="{694F0353-A0DD-9642-BDD7-8FC612070822}"/>
              </a:ext>
            </a:extLst>
          </p:cNvPr>
          <p:cNvSpPr txBox="1"/>
          <p:nvPr userDrawn="1"/>
        </p:nvSpPr>
        <p:spPr>
          <a:xfrm>
            <a:off x="914400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solidFill>
                  <a:schemeClr val="tx2"/>
                </a:solidFill>
              </a:rPr>
              <a:t>04</a:t>
            </a:r>
          </a:p>
        </p:txBody>
      </p:sp>
      <p:sp>
        <p:nvSpPr>
          <p:cNvPr id="5" name="Content Placeholder 5">
            <a:extLst>
              <a:ext uri="{FF2B5EF4-FFF2-40B4-BE49-F238E27FC236}">
                <a16:creationId xmlns:a16="http://schemas.microsoft.com/office/drawing/2014/main" id="{873DCC96-E62A-5505-4F1E-4A80C8498209}"/>
              </a:ext>
            </a:extLst>
          </p:cNvPr>
          <p:cNvSpPr>
            <a:spLocks noGrp="1"/>
          </p:cNvSpPr>
          <p:nvPr>
            <p:ph sz="half" idx="11"/>
          </p:nvPr>
        </p:nvSpPr>
        <p:spPr>
          <a:xfrm>
            <a:off x="9144001" y="2286000"/>
            <a:ext cx="2499359" cy="3886200"/>
          </a:xfrm>
        </p:spPr>
        <p:txBody>
          <a:bodyPr/>
          <a:lstStyle>
            <a:lvl1pPr marL="0" indent="0">
              <a:spcBef>
                <a:spcPts val="1000"/>
              </a:spcBef>
              <a:buNone/>
              <a:defRPr sz="1300">
                <a:solidFill>
                  <a:schemeClr val="tx1"/>
                </a:solidFill>
              </a:defRPr>
            </a:lvl1pPr>
            <a:lvl2pPr marL="137160" indent="-137160">
              <a:spcBef>
                <a:spcPts val="1000"/>
              </a:spcBef>
              <a:buFont typeface="Arial" panose="020B0604020202020204" pitchFamily="34" charset="0"/>
              <a:buChar char="▪"/>
              <a:defRPr sz="1300">
                <a:solidFill>
                  <a:schemeClr val="tx1"/>
                </a:solidFill>
              </a:defRPr>
            </a:lvl2pPr>
            <a:lvl3pPr marL="274320" indent="-137160">
              <a:defRPr sz="1300">
                <a:solidFill>
                  <a:schemeClr val="tx1"/>
                </a:solidFill>
              </a:defRPr>
            </a:lvl3pPr>
            <a:lvl4pPr marL="411480" indent="-137160">
              <a:defRPr sz="1300">
                <a:solidFill>
                  <a:schemeClr val="tx1"/>
                </a:solidFill>
              </a:defRPr>
            </a:lvl4pPr>
            <a:lvl5pPr marL="548640" indent="-137160">
              <a:defRPr sz="1300">
                <a:solidFill>
                  <a:schemeClr val="tx1"/>
                </a:solidFill>
              </a:defRPr>
            </a:lvl5pPr>
            <a:lvl6pPr marL="685800" indent="-137160">
              <a:defRPr sz="1300">
                <a:solidFill>
                  <a:schemeClr val="tx1"/>
                </a:solidFill>
              </a:defRPr>
            </a:lvl6pPr>
            <a:lvl7pPr marL="822960" indent="-137160">
              <a:defRPr sz="1300">
                <a:solidFill>
                  <a:schemeClr val="tx1"/>
                </a:solidFill>
              </a:defRPr>
            </a:lvl7pPr>
            <a:lvl8pPr marL="960120" indent="-137160">
              <a:defRPr sz="1300">
                <a:solidFill>
                  <a:schemeClr val="tx1"/>
                </a:solidFill>
              </a:defRPr>
            </a:lvl8pPr>
            <a:lvl9pPr marL="1097280" indent="-137160">
              <a:defRPr sz="13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CB012D9A-AE72-0239-7D2F-3E585FB16AD8}"/>
              </a:ext>
            </a:extLst>
          </p:cNvPr>
          <p:cNvSpPr>
            <a:spLocks noGrp="1"/>
          </p:cNvSpPr>
          <p:nvPr>
            <p:ph type="dt" sz="half" idx="12"/>
          </p:nvPr>
        </p:nvSpPr>
        <p:spPr/>
        <p:txBody>
          <a:bodyPr/>
          <a:lstStyle/>
          <a:p>
            <a:fld id="{694BD61C-20BA-43AF-A21F-1DAFB3200099}" type="datetime3">
              <a:rPr lang="en-US" smtClean="0"/>
              <a:t>11 April 2025</a:t>
            </a:fld>
            <a:endParaRPr lang="en-US" dirty="0"/>
          </a:p>
        </p:txBody>
      </p:sp>
      <p:sp>
        <p:nvSpPr>
          <p:cNvPr id="17" name="Slide Number Placeholder 16">
            <a:extLst>
              <a:ext uri="{FF2B5EF4-FFF2-40B4-BE49-F238E27FC236}">
                <a16:creationId xmlns:a16="http://schemas.microsoft.com/office/drawing/2014/main" id="{D07D52D1-634D-ECD5-045A-38F96B973AD0}"/>
              </a:ext>
            </a:extLst>
          </p:cNvPr>
          <p:cNvSpPr>
            <a:spLocks noGrp="1"/>
          </p:cNvSpPr>
          <p:nvPr>
            <p:ph type="sldNum" sz="quarter" idx="13"/>
          </p:nvPr>
        </p:nvSpPr>
        <p:spPr/>
        <p:txBody>
          <a:bodyPr/>
          <a:lstStyle/>
          <a:p>
            <a:fld id="{64E5BE4B-2FBF-4174-9E62-85FAD1CB43A6}" type="slidenum">
              <a:rPr lang="en-US" smtClean="0"/>
              <a:pPr/>
              <a:t>‹#›</a:t>
            </a:fld>
            <a:endParaRPr lang="en-US" dirty="0"/>
          </a:p>
        </p:txBody>
      </p:sp>
      <p:sp>
        <p:nvSpPr>
          <p:cNvPr id="21" name="Rectangle 15">
            <a:extLst>
              <a:ext uri="{FF2B5EF4-FFF2-40B4-BE49-F238E27FC236}">
                <a16:creationId xmlns:a16="http://schemas.microsoft.com/office/drawing/2014/main" id="{DEB0DA69-FBF7-5C40-833F-1B7B11772F88}"/>
              </a:ext>
            </a:extLst>
          </p:cNvPr>
          <p:cNvSpPr>
            <a:spLocks noChangeArrowheads="1"/>
          </p:cNvSpPr>
          <p:nvPr userDrawn="1"/>
        </p:nvSpPr>
        <p:spPr bwMode="auto">
          <a:xfrm>
            <a:off x="1386840" y="6657945"/>
            <a:ext cx="9418320" cy="200055"/>
          </a:xfrm>
          <a:prstGeom prst="rect">
            <a:avLst/>
          </a:prstGeom>
          <a:noFill/>
          <a:ln w="9525">
            <a:noFill/>
            <a:miter lim="800000"/>
            <a:headEnd/>
            <a:tailEnd/>
          </a:ln>
        </p:spPr>
        <p:txBody>
          <a:bodyPr wrap="square" lIns="0" rIns="0" anchor="b">
            <a:spAutoFit/>
          </a:bodyPr>
          <a:lstStyle/>
          <a:p>
            <a:pPr algn="ctr">
              <a:defRPr/>
            </a:pPr>
            <a:r>
              <a:rPr lang="en-US" sz="700" b="1" dirty="0">
                <a:solidFill>
                  <a:schemeClr val="tx1"/>
                </a:solidFill>
                <a:latin typeface="+mn-lt"/>
                <a:cs typeface="Arial Bold" panose="020B0704020202020204" pitchFamily="34" charset="0"/>
              </a:rPr>
              <a:t>EDIT CONTROL STATEMENT UNDER &gt; VIEW &gt; SLIDE MASTER &gt; SCROLL TO TOP &gt; CHANGE HEADER AND FOOTER</a:t>
            </a:r>
          </a:p>
        </p:txBody>
      </p:sp>
      <p:sp>
        <p:nvSpPr>
          <p:cNvPr id="22" name="Rectangle 21">
            <a:extLst>
              <a:ext uri="{FF2B5EF4-FFF2-40B4-BE49-F238E27FC236}">
                <a16:creationId xmlns:a16="http://schemas.microsoft.com/office/drawing/2014/main" id="{D597C6E0-6809-7398-D956-E5305EC75B10}"/>
              </a:ext>
            </a:extLst>
          </p:cNvPr>
          <p:cNvSpPr>
            <a:spLocks noChangeArrowheads="1"/>
          </p:cNvSpPr>
          <p:nvPr userDrawn="1"/>
        </p:nvSpPr>
        <p:spPr bwMode="auto">
          <a:xfrm>
            <a:off x="1386840" y="0"/>
            <a:ext cx="9418320" cy="200055"/>
          </a:xfrm>
          <a:prstGeom prst="rect">
            <a:avLst/>
          </a:prstGeom>
          <a:noFill/>
          <a:ln w="9525">
            <a:noFill/>
            <a:miter lim="800000"/>
            <a:headEnd/>
            <a:tailEnd/>
          </a:ln>
        </p:spPr>
        <p:txBody>
          <a:bodyPr wrap="square" anchor="t" anchorCtr="0">
            <a:spAutoFit/>
          </a:bodyPr>
          <a:lstStyle/>
          <a:p>
            <a:pPr algn="ctr">
              <a:defRPr/>
            </a:pPr>
            <a:r>
              <a:rPr lang="en-US" sz="700" b="1" dirty="0">
                <a:solidFill>
                  <a:schemeClr val="tx1"/>
                </a:solidFill>
                <a:latin typeface="+mn-lt"/>
                <a:cs typeface="Arial Bold" panose="020B0704020202020204" pitchFamily="34" charset="0"/>
              </a:rPr>
              <a:t>EDIT CONTROL STATEMENT UNDER &gt; VIEW &gt; SLIDE MASTER &gt; SCROLL TO TOP &gt; CHANGE HEADER AND FOOTER</a:t>
            </a:r>
          </a:p>
        </p:txBody>
      </p:sp>
      <p:pic>
        <p:nvPicPr>
          <p:cNvPr id="2" name="Graphic 1">
            <a:extLst>
              <a:ext uri="{FF2B5EF4-FFF2-40B4-BE49-F238E27FC236}">
                <a16:creationId xmlns:a16="http://schemas.microsoft.com/office/drawing/2014/main" id="{A6329CA9-B4D9-F31D-91EC-A3BF00CF7DE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14117" y="414865"/>
            <a:ext cx="1720206" cy="488074"/>
          </a:xfrm>
          <a:prstGeom prst="rect">
            <a:avLst/>
          </a:prstGeom>
        </p:spPr>
      </p:pic>
    </p:spTree>
    <p:extLst>
      <p:ext uri="{BB962C8B-B14F-4D97-AF65-F5344CB8AC3E}">
        <p14:creationId xmlns:p14="http://schemas.microsoft.com/office/powerpoint/2010/main" val="152975405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6F6B156-9D3A-C0E6-DDB6-54FE4A2E80A3}"/>
              </a:ext>
            </a:extLst>
          </p:cNvPr>
          <p:cNvPicPr>
            <a:picLocks noChangeAspect="1"/>
          </p:cNvPicPr>
          <p:nvPr userDrawn="1"/>
        </p:nvPicPr>
        <p:blipFill>
          <a:blip r:embed="rId33">
            <a:extLst>
              <a:ext uri="{96DAC541-7B7A-43D3-8B79-37D633B846F1}">
                <asvg:svgBlip xmlns:asvg="http://schemas.microsoft.com/office/drawing/2016/SVG/main" r:embed="rId34"/>
              </a:ext>
            </a:extLst>
          </a:blip>
          <a:stretch>
            <a:fillRect/>
          </a:stretch>
        </p:blipFill>
        <p:spPr>
          <a:xfrm>
            <a:off x="9914117" y="411162"/>
            <a:ext cx="1684779" cy="478023"/>
          </a:xfrm>
          <a:prstGeom prst="rect">
            <a:avLst/>
          </a:prstGeom>
        </p:spPr>
      </p:pic>
      <p:sp>
        <p:nvSpPr>
          <p:cNvPr id="2" name="Title Placeholder 1"/>
          <p:cNvSpPr>
            <a:spLocks noGrp="1"/>
          </p:cNvSpPr>
          <p:nvPr>
            <p:ph type="title"/>
          </p:nvPr>
        </p:nvSpPr>
        <p:spPr>
          <a:xfrm>
            <a:off x="548640" y="411481"/>
            <a:ext cx="8231293" cy="914400"/>
          </a:xfrm>
          <a:prstGeom prst="rect">
            <a:avLst/>
          </a:prstGeom>
        </p:spPr>
        <p:txBody>
          <a:bodyPr vert="horz" lIns="0" tIns="0" rIns="0" bIns="0" rtlCol="0" anchor="t" anchorCtr="0">
            <a:noAutofit/>
          </a:bodyPr>
          <a:lstStyle/>
          <a:p>
            <a:r>
              <a:rPr lang="en-US" dirty="0"/>
              <a:t>[Slide title]</a:t>
            </a:r>
          </a:p>
        </p:txBody>
      </p:sp>
      <p:sp>
        <p:nvSpPr>
          <p:cNvPr id="3" name="Text Placeholder 2"/>
          <p:cNvSpPr>
            <a:spLocks noGrp="1"/>
          </p:cNvSpPr>
          <p:nvPr>
            <p:ph type="body" idx="1"/>
          </p:nvPr>
        </p:nvSpPr>
        <p:spPr>
          <a:xfrm>
            <a:off x="548639" y="1600198"/>
            <a:ext cx="11094720" cy="4572000"/>
          </a:xfrm>
          <a:prstGeom prst="rect">
            <a:avLst/>
          </a:prstGeom>
        </p:spPr>
        <p:txBody>
          <a:bodyPr vert="horz" lIns="0" tIns="0" rIns="0" bIns="0" spcCol="36576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5">
            <a:extLst>
              <a:ext uri="{FF2B5EF4-FFF2-40B4-BE49-F238E27FC236}">
                <a16:creationId xmlns:a16="http://schemas.microsoft.com/office/drawing/2014/main" id="{A505B177-5D6D-67A3-C213-FBD8A41DB44D}"/>
              </a:ext>
            </a:extLst>
          </p:cNvPr>
          <p:cNvSpPr>
            <a:spLocks noChangeArrowheads="1"/>
          </p:cNvSpPr>
          <p:nvPr userDrawn="1"/>
        </p:nvSpPr>
        <p:spPr bwMode="auto">
          <a:xfrm>
            <a:off x="1386840" y="6657945"/>
            <a:ext cx="9418320" cy="200055"/>
          </a:xfrm>
          <a:prstGeom prst="rect">
            <a:avLst/>
          </a:prstGeom>
          <a:noFill/>
          <a:ln w="9525">
            <a:noFill/>
            <a:miter lim="800000"/>
            <a:headEnd/>
            <a:tailEnd/>
          </a:ln>
        </p:spPr>
        <p:txBody>
          <a:bodyPr wrap="square" lIns="0" rIns="0" anchor="b">
            <a:spAutoFit/>
          </a:bodyPr>
          <a:lstStyle/>
          <a:p>
            <a:pPr algn="ctr">
              <a:defRPr/>
            </a:pPr>
            <a:r>
              <a:rPr lang="en-US" sz="700" b="1" dirty="0">
                <a:solidFill>
                  <a:schemeClr val="accent3"/>
                </a:solidFill>
                <a:latin typeface="+mn-lt"/>
                <a:cs typeface="Arial Bold" panose="020B0704020202020204" pitchFamily="34" charset="0"/>
              </a:rPr>
              <a:t>Approved for Public Release</a:t>
            </a:r>
          </a:p>
        </p:txBody>
      </p:sp>
      <p:sp>
        <p:nvSpPr>
          <p:cNvPr id="6" name="Rectangle 5">
            <a:extLst>
              <a:ext uri="{FF2B5EF4-FFF2-40B4-BE49-F238E27FC236}">
                <a16:creationId xmlns:a16="http://schemas.microsoft.com/office/drawing/2014/main" id="{B1B11D7F-02E5-4718-D558-9A38AEFE4A3F}"/>
              </a:ext>
            </a:extLst>
          </p:cNvPr>
          <p:cNvSpPr>
            <a:spLocks noChangeArrowheads="1"/>
          </p:cNvSpPr>
          <p:nvPr userDrawn="1"/>
        </p:nvSpPr>
        <p:spPr bwMode="auto">
          <a:xfrm>
            <a:off x="1386840" y="0"/>
            <a:ext cx="9418320" cy="200055"/>
          </a:xfrm>
          <a:prstGeom prst="rect">
            <a:avLst/>
          </a:prstGeom>
          <a:noFill/>
          <a:ln w="9525">
            <a:noFill/>
            <a:miter lim="800000"/>
            <a:headEnd/>
            <a:tailEnd/>
          </a:ln>
        </p:spPr>
        <p:txBody>
          <a:bodyPr wrap="square" anchor="t" anchorCtr="0">
            <a:spAutoFit/>
          </a:bodyPr>
          <a:lstStyle/>
          <a:p>
            <a:pPr algn="ctr">
              <a:defRPr/>
            </a:pPr>
            <a:r>
              <a:rPr lang="en-US" sz="700" b="1" dirty="0">
                <a:solidFill>
                  <a:schemeClr val="accent3"/>
                </a:solidFill>
                <a:latin typeface="+mn-lt"/>
                <a:cs typeface="Arial Bold" panose="020B0704020202020204" pitchFamily="34" charset="0"/>
              </a:rPr>
              <a:t>Approved for Public Release</a:t>
            </a:r>
          </a:p>
        </p:txBody>
      </p:sp>
      <p:sp>
        <p:nvSpPr>
          <p:cNvPr id="13" name="Date Placeholder 12">
            <a:extLst>
              <a:ext uri="{FF2B5EF4-FFF2-40B4-BE49-F238E27FC236}">
                <a16:creationId xmlns:a16="http://schemas.microsoft.com/office/drawing/2014/main" id="{B598B6A5-7EA2-1E58-A263-9A08F2A4D5DB}"/>
              </a:ext>
            </a:extLst>
          </p:cNvPr>
          <p:cNvSpPr>
            <a:spLocks noGrp="1"/>
          </p:cNvSpPr>
          <p:nvPr>
            <p:ph type="dt" sz="half" idx="2"/>
          </p:nvPr>
        </p:nvSpPr>
        <p:spPr>
          <a:xfrm>
            <a:off x="547688" y="6629400"/>
            <a:ext cx="823912" cy="228600"/>
          </a:xfrm>
          <a:prstGeom prst="rect">
            <a:avLst/>
          </a:prstGeom>
        </p:spPr>
        <p:txBody>
          <a:bodyPr vert="horz" lIns="0" tIns="45720" rIns="0" bIns="45720" rtlCol="0" anchor="b" anchorCtr="0"/>
          <a:lstStyle>
            <a:lvl1pPr algn="l">
              <a:defRPr sz="700" b="1">
                <a:solidFill>
                  <a:schemeClr val="tx1"/>
                </a:solidFill>
              </a:defRPr>
            </a:lvl1pPr>
          </a:lstStyle>
          <a:p>
            <a:fld id="{CABCB1B0-B6E5-4DD1-BB55-95C076D6C0C8}" type="datetime3">
              <a:rPr lang="en-US" smtClean="0"/>
              <a:t>11 April 2025</a:t>
            </a:fld>
            <a:endParaRPr lang="en-US" dirty="0"/>
          </a:p>
        </p:txBody>
      </p:sp>
      <p:sp>
        <p:nvSpPr>
          <p:cNvPr id="14" name="Slide Number Placeholder 13">
            <a:extLst>
              <a:ext uri="{FF2B5EF4-FFF2-40B4-BE49-F238E27FC236}">
                <a16:creationId xmlns:a16="http://schemas.microsoft.com/office/drawing/2014/main" id="{FFA4C418-D296-ED76-977B-4AA2E1E8237F}"/>
              </a:ext>
            </a:extLst>
          </p:cNvPr>
          <p:cNvSpPr>
            <a:spLocks noGrp="1"/>
          </p:cNvSpPr>
          <p:nvPr>
            <p:ph type="sldNum" sz="quarter" idx="4"/>
          </p:nvPr>
        </p:nvSpPr>
        <p:spPr>
          <a:xfrm>
            <a:off x="11210716" y="6629400"/>
            <a:ext cx="442001" cy="228600"/>
          </a:xfrm>
          <a:prstGeom prst="rect">
            <a:avLst/>
          </a:prstGeom>
        </p:spPr>
        <p:txBody>
          <a:bodyPr vert="horz" lIns="0" tIns="45720" rIns="0" bIns="45720" rtlCol="0" anchor="b" anchorCtr="0"/>
          <a:lstStyle>
            <a:lvl1pPr algn="r">
              <a:defRPr sz="700" b="1">
                <a:solidFill>
                  <a:schemeClr val="tx1"/>
                </a:solidFill>
              </a:defRPr>
            </a:lvl1p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253064354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96" r:id="rId4"/>
    <p:sldLayoutId id="2147483664" r:id="rId5"/>
    <p:sldLayoutId id="2147483681" r:id="rId6"/>
    <p:sldLayoutId id="2147483702" r:id="rId7"/>
    <p:sldLayoutId id="2147483682" r:id="rId8"/>
    <p:sldLayoutId id="2147483685" r:id="rId9"/>
    <p:sldLayoutId id="2147483683" r:id="rId10"/>
    <p:sldLayoutId id="2147483686" r:id="rId11"/>
    <p:sldLayoutId id="2147483684" r:id="rId12"/>
    <p:sldLayoutId id="2147483700" r:id="rId13"/>
    <p:sldLayoutId id="2147483695" r:id="rId14"/>
    <p:sldLayoutId id="2147483690" r:id="rId15"/>
    <p:sldLayoutId id="2147483691" r:id="rId16"/>
    <p:sldLayoutId id="2147483692" r:id="rId17"/>
    <p:sldLayoutId id="2147483693" r:id="rId18"/>
    <p:sldLayoutId id="2147483694" r:id="rId19"/>
    <p:sldLayoutId id="2147483663" r:id="rId20"/>
    <p:sldLayoutId id="2147483676" r:id="rId21"/>
    <p:sldLayoutId id="2147483677" r:id="rId22"/>
    <p:sldLayoutId id="2147483680" r:id="rId23"/>
    <p:sldLayoutId id="2147483678" r:id="rId24"/>
    <p:sldLayoutId id="2147483679" r:id="rId25"/>
    <p:sldLayoutId id="2147483666" r:id="rId26"/>
    <p:sldLayoutId id="2147483703" r:id="rId27"/>
    <p:sldLayoutId id="2147483667" r:id="rId28"/>
    <p:sldLayoutId id="2147483701" r:id="rId29"/>
    <p:sldLayoutId id="2147483669" r:id="rId30"/>
    <p:sldLayoutId id="2147483668" r:id="rId31"/>
  </p:sldLayoutIdLst>
  <p:hf hdr="0"/>
  <p:txStyles>
    <p:title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000"/>
        </a:spcBef>
        <a:buFont typeface="Arial" panose="020B0604020202020204" pitchFamily="34" charset="0"/>
        <a:buChar char="▪"/>
        <a:defRPr sz="1700" kern="1200">
          <a:solidFill>
            <a:schemeClr val="tx1"/>
          </a:solidFill>
          <a:latin typeface="+mn-lt"/>
          <a:ea typeface="+mn-ea"/>
          <a:cs typeface="+mn-cs"/>
        </a:defRPr>
      </a:lvl1pPr>
      <a:lvl2pPr marL="3657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2pPr>
      <a:lvl3pPr marL="5486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3pPr>
      <a:lvl4pPr marL="7315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4pPr>
      <a:lvl5pPr marL="91440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5pPr>
      <a:lvl6pPr marL="109728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6pPr>
      <a:lvl7pPr marL="12801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7pPr>
      <a:lvl8pPr marL="14630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8pPr>
      <a:lvl9pPr marL="16459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700" kern="1200">
          <a:solidFill>
            <a:schemeClr val="tx1"/>
          </a:solidFill>
          <a:latin typeface="+mn-lt"/>
          <a:ea typeface="+mn-ea"/>
          <a:cs typeface="+mn-cs"/>
        </a:defRPr>
      </a:lvl1pPr>
      <a:lvl2pPr marL="457200" algn="l" defTabSz="914400" rtl="0" eaLnBrk="1" latinLnBrk="0" hangingPunct="1">
        <a:defRPr sz="1700" kern="1200">
          <a:solidFill>
            <a:schemeClr val="tx1"/>
          </a:solidFill>
          <a:latin typeface="+mn-lt"/>
          <a:ea typeface="+mn-ea"/>
          <a:cs typeface="+mn-cs"/>
        </a:defRPr>
      </a:lvl2pPr>
      <a:lvl3pPr marL="914400" algn="l" defTabSz="914400" rtl="0" eaLnBrk="1" latinLnBrk="0" hangingPunct="1">
        <a:defRPr sz="1700" kern="1200">
          <a:solidFill>
            <a:schemeClr val="tx1"/>
          </a:solidFill>
          <a:latin typeface="+mn-lt"/>
          <a:ea typeface="+mn-ea"/>
          <a:cs typeface="+mn-cs"/>
        </a:defRPr>
      </a:lvl3pPr>
      <a:lvl4pPr marL="1371600" algn="l" defTabSz="914400" rtl="0" eaLnBrk="1" latinLnBrk="0" hangingPunct="1">
        <a:defRPr sz="1700" kern="1200">
          <a:solidFill>
            <a:schemeClr val="tx1"/>
          </a:solidFill>
          <a:latin typeface="+mn-lt"/>
          <a:ea typeface="+mn-ea"/>
          <a:cs typeface="+mn-cs"/>
        </a:defRPr>
      </a:lvl4pPr>
      <a:lvl5pPr marL="1828800" algn="l" defTabSz="914400" rtl="0" eaLnBrk="1" latinLnBrk="0" hangingPunct="1">
        <a:defRPr sz="1700" kern="1200">
          <a:solidFill>
            <a:schemeClr val="tx1"/>
          </a:solidFill>
          <a:latin typeface="+mn-lt"/>
          <a:ea typeface="+mn-ea"/>
          <a:cs typeface="+mn-cs"/>
        </a:defRPr>
      </a:lvl5pPr>
      <a:lvl6pPr marL="2286000" algn="l" defTabSz="914400" rtl="0" eaLnBrk="1" latinLnBrk="0" hangingPunct="1">
        <a:defRPr sz="1700" kern="1200">
          <a:solidFill>
            <a:schemeClr val="tx1"/>
          </a:solidFill>
          <a:latin typeface="+mn-lt"/>
          <a:ea typeface="+mn-ea"/>
          <a:cs typeface="+mn-cs"/>
        </a:defRPr>
      </a:lvl6pPr>
      <a:lvl7pPr marL="2743200" algn="l" defTabSz="914400" rtl="0" eaLnBrk="1" latinLnBrk="0" hangingPunct="1">
        <a:defRPr sz="1700" kern="1200">
          <a:solidFill>
            <a:schemeClr val="tx1"/>
          </a:solidFill>
          <a:latin typeface="+mn-lt"/>
          <a:ea typeface="+mn-ea"/>
          <a:cs typeface="+mn-cs"/>
        </a:defRPr>
      </a:lvl7pPr>
      <a:lvl8pPr marL="3200400" algn="l" defTabSz="914400" rtl="0" eaLnBrk="1" latinLnBrk="0" hangingPunct="1">
        <a:defRPr sz="1700" kern="1200">
          <a:solidFill>
            <a:schemeClr val="tx1"/>
          </a:solidFill>
          <a:latin typeface="+mn-lt"/>
          <a:ea typeface="+mn-ea"/>
          <a:cs typeface="+mn-cs"/>
        </a:defRPr>
      </a:lvl8pPr>
      <a:lvl9pPr marL="3657600" algn="l" defTabSz="914400" rtl="0" eaLnBrk="1" latinLnBrk="0" hangingPunct="1">
        <a:defRPr sz="1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 userDrawn="1">
          <p15:clr>
            <a:srgbClr val="F26B43"/>
          </p15:clr>
        </p15:guide>
        <p15:guide id="2" pos="345" userDrawn="1">
          <p15:clr>
            <a:srgbClr val="F26B43"/>
          </p15:clr>
        </p15:guide>
        <p15:guide id="3" pos="7335" userDrawn="1">
          <p15:clr>
            <a:srgbClr val="F26B43"/>
          </p15:clr>
        </p15:guide>
        <p15:guide id="4" orient="horz" pos="4061" userDrawn="1">
          <p15:clr>
            <a:srgbClr val="F26B43"/>
          </p15:clr>
        </p15:guide>
        <p15:guide id="6" pos="1018" userDrawn="1">
          <p15:clr>
            <a:srgbClr val="A4A3A4"/>
          </p15:clr>
        </p15:guide>
        <p15:guide id="7" pos="1248" userDrawn="1">
          <p15:clr>
            <a:srgbClr val="A4A3A4"/>
          </p15:clr>
        </p15:guide>
        <p15:guide id="8" pos="2148" userDrawn="1">
          <p15:clr>
            <a:srgbClr val="A4A3A4"/>
          </p15:clr>
        </p15:guide>
        <p15:guide id="9" pos="3052" userDrawn="1">
          <p15:clr>
            <a:srgbClr val="A4A3A4"/>
          </p15:clr>
        </p15:guide>
        <p15:guide id="10" pos="3954" userDrawn="1">
          <p15:clr>
            <a:srgbClr val="A4A3A4"/>
          </p15:clr>
        </p15:guide>
        <p15:guide id="11" pos="3724" userDrawn="1">
          <p15:clr>
            <a:srgbClr val="A4A3A4"/>
          </p15:clr>
        </p15:guide>
        <p15:guide id="12" pos="4858" userDrawn="1">
          <p15:clr>
            <a:srgbClr val="A4A3A4"/>
          </p15:clr>
        </p15:guide>
        <p15:guide id="13" pos="5784" userDrawn="1">
          <p15:clr>
            <a:srgbClr val="A4A3A4"/>
          </p15:clr>
        </p15:guide>
        <p15:guide id="14" pos="6660" userDrawn="1">
          <p15:clr>
            <a:srgbClr val="A4A3A4"/>
          </p15:clr>
        </p15:guide>
        <p15:guide id="15" pos="1920" userDrawn="1">
          <p15:clr>
            <a:srgbClr val="A4A3A4"/>
          </p15:clr>
        </p15:guide>
        <p15:guide id="16" pos="2822" userDrawn="1">
          <p15:clr>
            <a:srgbClr val="A4A3A4"/>
          </p15:clr>
        </p15:guide>
        <p15:guide id="17" pos="4626" userDrawn="1">
          <p15:clr>
            <a:srgbClr val="A4A3A4"/>
          </p15:clr>
        </p15:guide>
        <p15:guide id="18" pos="5530" userDrawn="1">
          <p15:clr>
            <a:srgbClr val="A4A3A4"/>
          </p15:clr>
        </p15:guide>
        <p15:guide id="19" pos="6434" userDrawn="1">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2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hyperlink" Target="https://milgaming.army.mil/Entrance/Product.aspx?pid=55" TargetMode="Externa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9.xml"/><Relationship Id="rId4" Type="http://schemas.openxmlformats.org/officeDocument/2006/relationships/hyperlink" Target="https://milgaming.army.mil/Entrance/Product.aspx?pid=55"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7.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9.xml"/><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png"/><Relationship Id="rId7" Type="http://schemas.openxmlformats.org/officeDocument/2006/relationships/image" Target="../media/image23.JPG"/><Relationship Id="rId2" Type="http://schemas.openxmlformats.org/officeDocument/2006/relationships/image" Target="../media/image18.jpg"/><Relationship Id="rId1" Type="http://schemas.openxmlformats.org/officeDocument/2006/relationships/slideLayout" Target="../slideLayouts/slideLayout29.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3C7426E5-0B76-2ADF-3391-46D8A7D203FB}"/>
              </a:ext>
            </a:extLst>
          </p:cNvPr>
          <p:cNvSpPr>
            <a:spLocks noGrp="1"/>
          </p:cNvSpPr>
          <p:nvPr>
            <p:ph type="ctrTitle"/>
          </p:nvPr>
        </p:nvSpPr>
        <p:spPr/>
        <p:txBody>
          <a:bodyPr/>
          <a:lstStyle/>
          <a:p>
            <a:r>
              <a:rPr lang="en-US" dirty="0"/>
              <a:t>U.S. ARMY COMBAT CAPABILITIES</a:t>
            </a:r>
            <a:br>
              <a:rPr lang="en-US" dirty="0"/>
            </a:br>
            <a:r>
              <a:rPr lang="en-US" dirty="0"/>
              <a:t>DEVELOPMENT COMMAND</a:t>
            </a:r>
            <a:br>
              <a:rPr lang="en-US" dirty="0"/>
            </a:br>
            <a:r>
              <a:rPr lang="en-US" dirty="0">
                <a:solidFill>
                  <a:schemeClr val="tx2"/>
                </a:solidFill>
              </a:rPr>
              <a:t>AVIATION &amp; MISSILE CENTER</a:t>
            </a:r>
          </a:p>
        </p:txBody>
      </p:sp>
      <p:sp>
        <p:nvSpPr>
          <p:cNvPr id="5" name="Date Placeholder 4">
            <a:extLst>
              <a:ext uri="{FF2B5EF4-FFF2-40B4-BE49-F238E27FC236}">
                <a16:creationId xmlns:a16="http://schemas.microsoft.com/office/drawing/2014/main" id="{51CBB4A5-948C-BA06-C62D-0C63F04BD77A}"/>
              </a:ext>
            </a:extLst>
          </p:cNvPr>
          <p:cNvSpPr>
            <a:spLocks noGrp="1"/>
          </p:cNvSpPr>
          <p:nvPr>
            <p:ph type="dt" sz="half" idx="49"/>
          </p:nvPr>
        </p:nvSpPr>
        <p:spPr/>
        <p:txBody>
          <a:bodyPr/>
          <a:lstStyle/>
          <a:p>
            <a:fld id="{6DDC931E-8CBE-4A3F-A034-9B6122C6DCDB}" type="datetime3">
              <a:rPr lang="en-US" smtClean="0"/>
              <a:t>11 April 2025</a:t>
            </a:fld>
            <a:endParaRPr lang="en-US" dirty="0"/>
          </a:p>
        </p:txBody>
      </p:sp>
      <p:sp>
        <p:nvSpPr>
          <p:cNvPr id="6" name="Slide Number Placeholder 5">
            <a:extLst>
              <a:ext uri="{FF2B5EF4-FFF2-40B4-BE49-F238E27FC236}">
                <a16:creationId xmlns:a16="http://schemas.microsoft.com/office/drawing/2014/main" id="{2D6F30BE-131E-1538-C5CF-9EC62BEB89E1}"/>
              </a:ext>
            </a:extLst>
          </p:cNvPr>
          <p:cNvSpPr>
            <a:spLocks noGrp="1"/>
          </p:cNvSpPr>
          <p:nvPr>
            <p:ph type="sldNum" sz="quarter" idx="50"/>
          </p:nvPr>
        </p:nvSpPr>
        <p:spPr/>
        <p:txBody>
          <a:bodyPr/>
          <a:lstStyle/>
          <a:p>
            <a:fld id="{64E5BE4B-2FBF-4174-9E62-85FAD1CB43A6}" type="slidenum">
              <a:rPr lang="en-US" smtClean="0"/>
              <a:pPr/>
              <a:t>1</a:t>
            </a:fld>
            <a:endParaRPr lang="en-US" dirty="0"/>
          </a:p>
        </p:txBody>
      </p:sp>
      <p:sp>
        <p:nvSpPr>
          <p:cNvPr id="2" name="Subtitle 1">
            <a:extLst>
              <a:ext uri="{FF2B5EF4-FFF2-40B4-BE49-F238E27FC236}">
                <a16:creationId xmlns:a16="http://schemas.microsoft.com/office/drawing/2014/main" id="{EFA41F1F-06A7-BAEB-8C6A-8F4E7A0D9D04}"/>
              </a:ext>
            </a:extLst>
          </p:cNvPr>
          <p:cNvSpPr>
            <a:spLocks noGrp="1"/>
          </p:cNvSpPr>
          <p:nvPr>
            <p:ph type="subTitle" idx="1"/>
          </p:nvPr>
        </p:nvSpPr>
        <p:spPr/>
        <p:txBody>
          <a:bodyPr/>
          <a:lstStyle/>
          <a:p>
            <a:r>
              <a:rPr lang="en-US" dirty="0"/>
              <a:t>JSIL ENTERPRISE TEAM / MUSE AFSERS CAPABILITIES</a:t>
            </a:r>
          </a:p>
        </p:txBody>
      </p:sp>
      <p:sp>
        <p:nvSpPr>
          <p:cNvPr id="3" name="Text Placeholder 2">
            <a:extLst>
              <a:ext uri="{FF2B5EF4-FFF2-40B4-BE49-F238E27FC236}">
                <a16:creationId xmlns:a16="http://schemas.microsoft.com/office/drawing/2014/main" id="{F897D834-934E-3394-1086-2BB1396E63A7}"/>
              </a:ext>
            </a:extLst>
          </p:cNvPr>
          <p:cNvSpPr>
            <a:spLocks noGrp="1"/>
          </p:cNvSpPr>
          <p:nvPr>
            <p:ph type="body" sz="quarter" idx="10"/>
          </p:nvPr>
        </p:nvSpPr>
        <p:spPr/>
        <p:txBody>
          <a:bodyPr/>
          <a:lstStyle/>
          <a:p>
            <a:r>
              <a:rPr lang="en-US" dirty="0"/>
              <a:t>14 </a:t>
            </a:r>
            <a:r>
              <a:rPr lang="en-US" dirty="0" err="1"/>
              <a:t>april</a:t>
            </a:r>
            <a:r>
              <a:rPr lang="en-US" dirty="0"/>
              <a:t> 2025</a:t>
            </a:r>
          </a:p>
        </p:txBody>
      </p:sp>
    </p:spTree>
    <p:extLst>
      <p:ext uri="{BB962C8B-B14F-4D97-AF65-F5344CB8AC3E}">
        <p14:creationId xmlns:p14="http://schemas.microsoft.com/office/powerpoint/2010/main" val="1181740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6142A-E18D-4B32-965C-221976EDD0D6}"/>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6D3F19AD-CD70-B0E4-7857-DDA73277FC11}"/>
              </a:ext>
            </a:extLst>
          </p:cNvPr>
          <p:cNvSpPr>
            <a:spLocks noGrp="1"/>
          </p:cNvSpPr>
          <p:nvPr>
            <p:ph type="dt" sz="half" idx="10"/>
          </p:nvPr>
        </p:nvSpPr>
        <p:spPr/>
        <p:txBody>
          <a:bodyPr/>
          <a:lstStyle/>
          <a:p>
            <a:fld id="{DF04B8C8-ECCE-4E73-A91E-BA9221228095}" type="datetime3">
              <a:rPr lang="en-US" smtClean="0"/>
              <a:t>11 April 2025</a:t>
            </a:fld>
            <a:endParaRPr lang="en-US" dirty="0"/>
          </a:p>
        </p:txBody>
      </p:sp>
      <p:sp>
        <p:nvSpPr>
          <p:cNvPr id="5" name="Slide Number Placeholder 4">
            <a:extLst>
              <a:ext uri="{FF2B5EF4-FFF2-40B4-BE49-F238E27FC236}">
                <a16:creationId xmlns:a16="http://schemas.microsoft.com/office/drawing/2014/main" id="{E0BE9D89-2458-CBD0-DCC9-A15DC29EE6B0}"/>
              </a:ext>
            </a:extLst>
          </p:cNvPr>
          <p:cNvSpPr>
            <a:spLocks noGrp="1"/>
          </p:cNvSpPr>
          <p:nvPr>
            <p:ph type="sldNum" sz="quarter" idx="11"/>
          </p:nvPr>
        </p:nvSpPr>
        <p:spPr/>
        <p:txBody>
          <a:bodyPr/>
          <a:lstStyle/>
          <a:p>
            <a:fld id="{64E5BE4B-2FBF-4174-9E62-85FAD1CB43A6}" type="slidenum">
              <a:rPr lang="en-US" smtClean="0"/>
              <a:pPr/>
              <a:t>10</a:t>
            </a:fld>
            <a:endParaRPr lang="en-US" dirty="0"/>
          </a:p>
        </p:txBody>
      </p:sp>
      <p:sp>
        <p:nvSpPr>
          <p:cNvPr id="9" name="Title 1">
            <a:extLst>
              <a:ext uri="{FF2B5EF4-FFF2-40B4-BE49-F238E27FC236}">
                <a16:creationId xmlns:a16="http://schemas.microsoft.com/office/drawing/2014/main" id="{40BE3E04-5ED2-D2A3-8612-350DEA53AD72}"/>
              </a:ext>
            </a:extLst>
          </p:cNvPr>
          <p:cNvSpPr txBox="1">
            <a:spLocks/>
          </p:cNvSpPr>
          <p:nvPr/>
        </p:nvSpPr>
        <p:spPr>
          <a:xfrm>
            <a:off x="1451103" y="294266"/>
            <a:ext cx="8667550" cy="960191"/>
          </a:xfrm>
          <a:prstGeom prst="rect">
            <a:avLst/>
          </a:prstGeom>
        </p:spPr>
        <p:txBody>
          <a:bodyPr>
            <a:norm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gn="ctr"/>
            <a:r>
              <a:rPr lang="en-US" sz="3600" b="1" cap="none" dirty="0" err="1"/>
              <a:t>ViPRS</a:t>
            </a:r>
            <a:r>
              <a:rPr lang="en-US" sz="3600" b="1" cap="none" dirty="0"/>
              <a:t> </a:t>
            </a:r>
            <a:r>
              <a:rPr lang="en-US" sz="2400" b="1" cap="none" dirty="0"/>
              <a:t>(</a:t>
            </a:r>
            <a:r>
              <a:rPr lang="en-US" sz="2400" b="1" cap="none" dirty="0" err="1"/>
              <a:t>cont</a:t>
            </a:r>
            <a:r>
              <a:rPr lang="en-US" sz="2400" b="1" cap="none" dirty="0"/>
              <a:t>)</a:t>
            </a:r>
          </a:p>
        </p:txBody>
      </p:sp>
      <p:sp>
        <p:nvSpPr>
          <p:cNvPr id="10" name="Rectangle 9">
            <a:extLst>
              <a:ext uri="{FF2B5EF4-FFF2-40B4-BE49-F238E27FC236}">
                <a16:creationId xmlns:a16="http://schemas.microsoft.com/office/drawing/2014/main" id="{7C1B0EFA-D021-C5E3-E75B-CC80B70362B7}"/>
              </a:ext>
            </a:extLst>
          </p:cNvPr>
          <p:cNvSpPr/>
          <p:nvPr/>
        </p:nvSpPr>
        <p:spPr>
          <a:xfrm>
            <a:off x="6496920" y="3095522"/>
            <a:ext cx="3800762" cy="2309541"/>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BE3D507-614E-B8C6-F7BA-56062748A768}"/>
              </a:ext>
            </a:extLst>
          </p:cNvPr>
          <p:cNvSpPr/>
          <p:nvPr/>
        </p:nvSpPr>
        <p:spPr>
          <a:xfrm>
            <a:off x="5784878" y="4095662"/>
            <a:ext cx="2691673" cy="2252918"/>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0907311-B76D-1692-E55A-0D0D4914A08D}"/>
              </a:ext>
            </a:extLst>
          </p:cNvPr>
          <p:cNvSpPr/>
          <p:nvPr/>
        </p:nvSpPr>
        <p:spPr>
          <a:xfrm>
            <a:off x="7418174" y="3325405"/>
            <a:ext cx="2691673" cy="644088"/>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3494E0E-D7EB-5810-5A05-C48D9119D22F}"/>
              </a:ext>
            </a:extLst>
          </p:cNvPr>
          <p:cNvSpPr/>
          <p:nvPr/>
        </p:nvSpPr>
        <p:spPr>
          <a:xfrm>
            <a:off x="9265060" y="2403390"/>
            <a:ext cx="1853531" cy="762936"/>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92194BE3-3EA2-3854-35DB-B95ACFC61C77}"/>
              </a:ext>
            </a:extLst>
          </p:cNvPr>
          <p:cNvSpPr txBox="1">
            <a:spLocks/>
          </p:cNvSpPr>
          <p:nvPr/>
        </p:nvSpPr>
        <p:spPr>
          <a:xfrm>
            <a:off x="1152258" y="1084371"/>
            <a:ext cx="9887484" cy="5264209"/>
          </a:xfrm>
          <a:prstGeom prst="rect">
            <a:avLst/>
          </a:prstGeom>
        </p:spPr>
        <p:txBody>
          <a:bodyPr>
            <a:normAutofit lnSpcReduction="10000"/>
          </a:bodyPr>
          <a:lstStyle>
            <a:lvl1pPr marL="182880" indent="-182880" algn="l" defTabSz="914400" rtl="0" eaLnBrk="1" latinLnBrk="0" hangingPunct="1">
              <a:lnSpc>
                <a:spcPct val="95000"/>
              </a:lnSpc>
              <a:spcBef>
                <a:spcPts val="1000"/>
              </a:spcBef>
              <a:buFont typeface="Arial" panose="020B0604020202020204" pitchFamily="34" charset="0"/>
              <a:buChar char="▪"/>
              <a:defRPr sz="1700" kern="1200">
                <a:solidFill>
                  <a:schemeClr val="tx1"/>
                </a:solidFill>
                <a:latin typeface="+mn-lt"/>
                <a:ea typeface="+mn-ea"/>
                <a:cs typeface="+mn-cs"/>
              </a:defRPr>
            </a:lvl1pPr>
            <a:lvl2pPr marL="3657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2pPr>
            <a:lvl3pPr marL="5486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3pPr>
            <a:lvl4pPr marL="7315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4pPr>
            <a:lvl5pPr marL="91440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5pPr>
            <a:lvl6pPr marL="109728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6pPr>
            <a:lvl7pPr marL="12801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7pPr>
            <a:lvl8pPr marL="14630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8pPr>
            <a:lvl9pPr marL="16459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9pPr>
          </a:lstStyle>
          <a:p>
            <a:pPr>
              <a:buFont typeface="Arial" panose="020B0604020202020204" pitchFamily="34" charset="0"/>
              <a:buChar char="•"/>
            </a:pPr>
            <a:r>
              <a:rPr lang="en-US" sz="2000">
                <a:solidFill>
                  <a:schemeClr val="tx2">
                    <a:lumMod val="20000"/>
                    <a:lumOff val="80000"/>
                  </a:schemeClr>
                </a:solidFill>
              </a:rPr>
              <a:t>Ease of Use – Users can flesh out a scenario with lots of moving content using Crowds, Vehicle Traffic and Pedestrian Routes</a:t>
            </a:r>
          </a:p>
          <a:p>
            <a:pPr>
              <a:buFont typeface="Arial" panose="020B0604020202020204" pitchFamily="34" charset="0"/>
              <a:buChar char="•"/>
            </a:pPr>
            <a:endParaRPr lang="en-US" sz="2000">
              <a:solidFill>
                <a:schemeClr val="tx2">
                  <a:lumMod val="20000"/>
                  <a:lumOff val="80000"/>
                </a:schemeClr>
              </a:solidFill>
            </a:endParaRPr>
          </a:p>
          <a:p>
            <a:pPr>
              <a:buFont typeface="Arial" panose="020B0604020202020204" pitchFamily="34" charset="0"/>
              <a:buChar char="•"/>
            </a:pPr>
            <a:r>
              <a:rPr lang="en-US" sz="2000">
                <a:solidFill>
                  <a:schemeClr val="tx2">
                    <a:lumMod val="20000"/>
                    <a:lumOff val="80000"/>
                  </a:schemeClr>
                </a:solidFill>
              </a:rPr>
              <a:t>Deterministic – Scenarios play out the same way giving a uniform training experience every time</a:t>
            </a:r>
          </a:p>
          <a:p>
            <a:pPr>
              <a:buFont typeface="Arial" panose="020B0604020202020204" pitchFamily="34" charset="0"/>
              <a:buChar char="•"/>
            </a:pPr>
            <a:endParaRPr lang="en-US" sz="2000">
              <a:solidFill>
                <a:schemeClr val="tx2">
                  <a:lumMod val="20000"/>
                  <a:lumOff val="80000"/>
                </a:schemeClr>
              </a:solidFill>
            </a:endParaRPr>
          </a:p>
          <a:p>
            <a:pPr>
              <a:buFont typeface="Arial" panose="020B0604020202020204" pitchFamily="34" charset="0"/>
              <a:buChar char="•"/>
            </a:pPr>
            <a:r>
              <a:rPr lang="en-US" sz="2000">
                <a:solidFill>
                  <a:schemeClr val="tx2">
                    <a:lumMod val="20000"/>
                    <a:lumOff val="80000"/>
                  </a:schemeClr>
                </a:solidFill>
              </a:rPr>
              <a:t>DIS Compliant – Entities makes ViPRS IG and integration agnostic</a:t>
            </a:r>
          </a:p>
          <a:p>
            <a:pPr>
              <a:buFont typeface="Arial" panose="020B0604020202020204" pitchFamily="34" charset="0"/>
              <a:buChar char="•"/>
            </a:pPr>
            <a:endParaRPr lang="en-US" sz="2000">
              <a:solidFill>
                <a:schemeClr val="tx2">
                  <a:lumMod val="20000"/>
                  <a:lumOff val="80000"/>
                </a:schemeClr>
              </a:solidFill>
            </a:endParaRPr>
          </a:p>
          <a:p>
            <a:pPr>
              <a:buFont typeface="Arial" panose="020B0604020202020204" pitchFamily="34" charset="0"/>
              <a:buChar char="•"/>
            </a:pPr>
            <a:r>
              <a:rPr lang="en-US" sz="2000">
                <a:solidFill>
                  <a:schemeClr val="tx2">
                    <a:lumMod val="20000"/>
                    <a:lumOff val="80000"/>
                  </a:schemeClr>
                </a:solidFill>
              </a:rPr>
              <a:t>Content – Representative of thousands of pieces of equipment which you can animate and manipulate including military, civilian, NGO, even infrastructure objects</a:t>
            </a:r>
          </a:p>
          <a:p>
            <a:pPr>
              <a:buFont typeface="Arial" panose="020B0604020202020204" pitchFamily="34" charset="0"/>
              <a:buChar char="•"/>
            </a:pPr>
            <a:endParaRPr lang="en-US" sz="2000">
              <a:solidFill>
                <a:schemeClr val="tx2">
                  <a:lumMod val="20000"/>
                  <a:lumOff val="80000"/>
                </a:schemeClr>
              </a:solidFill>
            </a:endParaRPr>
          </a:p>
          <a:p>
            <a:pPr>
              <a:buFont typeface="Arial" panose="020B0604020202020204" pitchFamily="34" charset="0"/>
              <a:buChar char="•"/>
            </a:pPr>
            <a:r>
              <a:rPr lang="en-US" sz="2000">
                <a:solidFill>
                  <a:schemeClr val="tx2">
                    <a:lumMod val="20000"/>
                    <a:lumOff val="80000"/>
                  </a:schemeClr>
                </a:solidFill>
              </a:rPr>
              <a:t>Supports grouping objects, vegetation, clusters, Copy/Paste, and Templates</a:t>
            </a:r>
          </a:p>
          <a:p>
            <a:pPr>
              <a:buFont typeface="Arial" panose="020B0604020202020204" pitchFamily="34" charset="0"/>
              <a:buChar char="•"/>
            </a:pPr>
            <a:endParaRPr lang="en-US" sz="2000">
              <a:solidFill>
                <a:schemeClr val="tx2">
                  <a:lumMod val="20000"/>
                  <a:lumOff val="80000"/>
                </a:schemeClr>
              </a:solidFill>
            </a:endParaRPr>
          </a:p>
          <a:p>
            <a:pPr>
              <a:buFont typeface="Arial" panose="020B0604020202020204" pitchFamily="34" charset="0"/>
              <a:buChar char="•"/>
            </a:pPr>
            <a:r>
              <a:rPr lang="en-US" sz="2000">
                <a:solidFill>
                  <a:schemeClr val="tx2">
                    <a:lumMod val="20000"/>
                    <a:lumOff val="80000"/>
                  </a:schemeClr>
                </a:solidFill>
              </a:rPr>
              <a:t>Produce Cultural files from Vignettes</a:t>
            </a:r>
            <a:endParaRPr lang="en-US" sz="2000" dirty="0">
              <a:solidFill>
                <a:schemeClr val="tx2">
                  <a:lumMod val="20000"/>
                  <a:lumOff val="80000"/>
                </a:schemeClr>
              </a:solidFill>
            </a:endParaRPr>
          </a:p>
        </p:txBody>
      </p:sp>
    </p:spTree>
    <p:extLst>
      <p:ext uri="{BB962C8B-B14F-4D97-AF65-F5344CB8AC3E}">
        <p14:creationId xmlns:p14="http://schemas.microsoft.com/office/powerpoint/2010/main" val="2407660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C99C9-4812-4463-99FE-AE6E656A5462}"/>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9ED25B9E-832E-727A-0423-FCF41A86B2E9}"/>
              </a:ext>
            </a:extLst>
          </p:cNvPr>
          <p:cNvSpPr>
            <a:spLocks noGrp="1"/>
          </p:cNvSpPr>
          <p:nvPr>
            <p:ph type="dt" sz="half" idx="10"/>
          </p:nvPr>
        </p:nvSpPr>
        <p:spPr/>
        <p:txBody>
          <a:bodyPr/>
          <a:lstStyle/>
          <a:p>
            <a:fld id="{DF04B8C8-ECCE-4E73-A91E-BA9221228095}" type="datetime3">
              <a:rPr lang="en-US" smtClean="0"/>
              <a:t>11 April 2025</a:t>
            </a:fld>
            <a:endParaRPr lang="en-US" dirty="0"/>
          </a:p>
        </p:txBody>
      </p:sp>
      <p:sp>
        <p:nvSpPr>
          <p:cNvPr id="5" name="Slide Number Placeholder 4">
            <a:extLst>
              <a:ext uri="{FF2B5EF4-FFF2-40B4-BE49-F238E27FC236}">
                <a16:creationId xmlns:a16="http://schemas.microsoft.com/office/drawing/2014/main" id="{050F3942-0590-B2A4-E0C1-CD7CD6CF68F3}"/>
              </a:ext>
            </a:extLst>
          </p:cNvPr>
          <p:cNvSpPr>
            <a:spLocks noGrp="1"/>
          </p:cNvSpPr>
          <p:nvPr>
            <p:ph type="sldNum" sz="quarter" idx="11"/>
          </p:nvPr>
        </p:nvSpPr>
        <p:spPr/>
        <p:txBody>
          <a:bodyPr/>
          <a:lstStyle/>
          <a:p>
            <a:fld id="{64E5BE4B-2FBF-4174-9E62-85FAD1CB43A6}" type="slidenum">
              <a:rPr lang="en-US" smtClean="0"/>
              <a:pPr/>
              <a:t>11</a:t>
            </a:fld>
            <a:endParaRPr lang="en-US" dirty="0"/>
          </a:p>
        </p:txBody>
      </p:sp>
      <p:sp>
        <p:nvSpPr>
          <p:cNvPr id="10" name="Rectangle 9">
            <a:extLst>
              <a:ext uri="{FF2B5EF4-FFF2-40B4-BE49-F238E27FC236}">
                <a16:creationId xmlns:a16="http://schemas.microsoft.com/office/drawing/2014/main" id="{C9371C8B-5978-C347-EE13-7A6134E65F48}"/>
              </a:ext>
            </a:extLst>
          </p:cNvPr>
          <p:cNvSpPr/>
          <p:nvPr/>
        </p:nvSpPr>
        <p:spPr>
          <a:xfrm>
            <a:off x="6496920" y="3095522"/>
            <a:ext cx="3800762" cy="2309541"/>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330D42F-88A2-C809-B629-5028D8F14E35}"/>
              </a:ext>
            </a:extLst>
          </p:cNvPr>
          <p:cNvSpPr/>
          <p:nvPr/>
        </p:nvSpPr>
        <p:spPr>
          <a:xfrm>
            <a:off x="5784878" y="4095662"/>
            <a:ext cx="2691673" cy="2252918"/>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4B38F80-28F5-4324-CEC9-EF6321AE6136}"/>
              </a:ext>
            </a:extLst>
          </p:cNvPr>
          <p:cNvSpPr/>
          <p:nvPr/>
        </p:nvSpPr>
        <p:spPr>
          <a:xfrm>
            <a:off x="7418174" y="3325405"/>
            <a:ext cx="2691673" cy="644088"/>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89F9BE76-B9F0-4E8A-FB79-15A789BC6E5C}"/>
              </a:ext>
            </a:extLst>
          </p:cNvPr>
          <p:cNvSpPr/>
          <p:nvPr/>
        </p:nvSpPr>
        <p:spPr>
          <a:xfrm>
            <a:off x="9265060" y="2403390"/>
            <a:ext cx="1853531" cy="762936"/>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47EE8A8-8A07-03B6-97B1-2DA597941E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951303"/>
            <a:ext cx="9398229" cy="5678097"/>
          </a:xfrm>
          <a:prstGeom prst="rect">
            <a:avLst/>
          </a:prstGeom>
        </p:spPr>
      </p:pic>
    </p:spTree>
    <p:extLst>
      <p:ext uri="{BB962C8B-B14F-4D97-AF65-F5344CB8AC3E}">
        <p14:creationId xmlns:p14="http://schemas.microsoft.com/office/powerpoint/2010/main" val="773043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216E5-F76A-1661-2E85-C490B5E9E5FA}"/>
              </a:ext>
            </a:extLst>
          </p:cNvPr>
          <p:cNvSpPr>
            <a:spLocks noGrp="1"/>
          </p:cNvSpPr>
          <p:nvPr>
            <p:ph type="title"/>
          </p:nvPr>
        </p:nvSpPr>
        <p:spPr>
          <a:xfrm>
            <a:off x="548640" y="411481"/>
            <a:ext cx="9316329" cy="1189037"/>
          </a:xfrm>
        </p:spPr>
        <p:txBody>
          <a:bodyPr/>
          <a:lstStyle/>
          <a:p>
            <a:pPr algn="ctr"/>
            <a:r>
              <a:rPr lang="en-US" dirty="0"/>
              <a:t>JTLS – MUSE/AFSERS INTEGRATION</a:t>
            </a:r>
          </a:p>
        </p:txBody>
      </p:sp>
      <p:sp>
        <p:nvSpPr>
          <p:cNvPr id="3" name="Date Placeholder 2">
            <a:extLst>
              <a:ext uri="{FF2B5EF4-FFF2-40B4-BE49-F238E27FC236}">
                <a16:creationId xmlns:a16="http://schemas.microsoft.com/office/drawing/2014/main" id="{D4870105-6B9C-D6D6-8DAC-838345C73268}"/>
              </a:ext>
            </a:extLst>
          </p:cNvPr>
          <p:cNvSpPr>
            <a:spLocks noGrp="1"/>
          </p:cNvSpPr>
          <p:nvPr>
            <p:ph type="dt" sz="half" idx="12"/>
          </p:nvPr>
        </p:nvSpPr>
        <p:spPr/>
        <p:txBody>
          <a:bodyPr/>
          <a:lstStyle/>
          <a:p>
            <a:fld id="{459E0026-CBE4-4BEA-95A8-128414956C7C}" type="datetime3">
              <a:rPr lang="en-US" smtClean="0"/>
              <a:t>11 April 2025</a:t>
            </a:fld>
            <a:endParaRPr lang="en-US" dirty="0"/>
          </a:p>
        </p:txBody>
      </p:sp>
      <p:sp>
        <p:nvSpPr>
          <p:cNvPr id="4" name="Slide Number Placeholder 3">
            <a:extLst>
              <a:ext uri="{FF2B5EF4-FFF2-40B4-BE49-F238E27FC236}">
                <a16:creationId xmlns:a16="http://schemas.microsoft.com/office/drawing/2014/main" id="{3BC6E104-64DA-80E0-C6B6-DB824E4F3110}"/>
              </a:ext>
            </a:extLst>
          </p:cNvPr>
          <p:cNvSpPr>
            <a:spLocks noGrp="1"/>
          </p:cNvSpPr>
          <p:nvPr>
            <p:ph type="sldNum" sz="quarter" idx="13"/>
          </p:nvPr>
        </p:nvSpPr>
        <p:spPr/>
        <p:txBody>
          <a:bodyPr/>
          <a:lstStyle/>
          <a:p>
            <a:fld id="{64E5BE4B-2FBF-4174-9E62-85FAD1CB43A6}" type="slidenum">
              <a:rPr lang="en-US" smtClean="0"/>
              <a:pPr/>
              <a:t>12</a:t>
            </a:fld>
            <a:endParaRPr lang="en-US" dirty="0"/>
          </a:p>
        </p:txBody>
      </p:sp>
      <p:pic>
        <p:nvPicPr>
          <p:cNvPr id="8" name="Content Placeholder 4" descr="MapViewAllPerspective.jpg">
            <a:extLst>
              <a:ext uri="{FF2B5EF4-FFF2-40B4-BE49-F238E27FC236}">
                <a16:creationId xmlns:a16="http://schemas.microsoft.com/office/drawing/2014/main" id="{8C3188B6-EAC7-600A-3EDB-6E42D0CF6D49}"/>
              </a:ext>
            </a:extLst>
          </p:cNvPr>
          <p:cNvPicPr>
            <a:picLocks noChangeAspect="1"/>
          </p:cNvPicPr>
          <p:nvPr/>
        </p:nvPicPr>
        <p:blipFill>
          <a:blip r:embed="rId2" cstate="print"/>
          <a:stretch>
            <a:fillRect/>
          </a:stretch>
        </p:blipFill>
        <p:spPr>
          <a:xfrm>
            <a:off x="1749459" y="1316449"/>
            <a:ext cx="3048000" cy="2286000"/>
          </a:xfrm>
        </p:spPr>
      </p:pic>
      <p:pic>
        <p:nvPicPr>
          <p:cNvPr id="9" name="Picture 2">
            <a:extLst>
              <a:ext uri="{FF2B5EF4-FFF2-40B4-BE49-F238E27FC236}">
                <a16:creationId xmlns:a16="http://schemas.microsoft.com/office/drawing/2014/main" id="{449E5D80-60C5-6048-71CA-706FB0CCBFE2}"/>
              </a:ext>
            </a:extLst>
          </p:cNvPr>
          <p:cNvPicPr>
            <a:picLocks noChangeAspect="1" noChangeArrowheads="1"/>
          </p:cNvPicPr>
          <p:nvPr/>
        </p:nvPicPr>
        <p:blipFill>
          <a:blip r:embed="rId3" cstate="print"/>
          <a:srcRect/>
          <a:stretch>
            <a:fillRect/>
          </a:stretch>
        </p:blipFill>
        <p:spPr bwMode="auto">
          <a:xfrm>
            <a:off x="4807018" y="5237964"/>
            <a:ext cx="2087187" cy="1286987"/>
          </a:xfrm>
          <a:prstGeom prst="rect">
            <a:avLst/>
          </a:prstGeom>
          <a:noFill/>
          <a:ln w="9525">
            <a:noFill/>
            <a:miter lim="800000"/>
            <a:headEnd/>
            <a:tailEnd/>
          </a:ln>
        </p:spPr>
      </p:pic>
      <p:pic>
        <p:nvPicPr>
          <p:cNvPr id="10" name="Picture 3" descr="T:\projects\MUSE\MUSE JSIL Posters\Client Pics\Flow\ViPRS_2.png">
            <a:extLst>
              <a:ext uri="{FF2B5EF4-FFF2-40B4-BE49-F238E27FC236}">
                <a16:creationId xmlns:a16="http://schemas.microsoft.com/office/drawing/2014/main" id="{C9C1D2B6-AECC-4FC2-C8B6-3511389FCD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1820" y="5354447"/>
            <a:ext cx="2032927" cy="1143866"/>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Left-Right Arrow 6">
            <a:extLst>
              <a:ext uri="{FF2B5EF4-FFF2-40B4-BE49-F238E27FC236}">
                <a16:creationId xmlns:a16="http://schemas.microsoft.com/office/drawing/2014/main" id="{8ADFFE9F-FA4A-C2C1-2A00-50A2201F46B6}"/>
              </a:ext>
            </a:extLst>
          </p:cNvPr>
          <p:cNvSpPr/>
          <p:nvPr/>
        </p:nvSpPr>
        <p:spPr>
          <a:xfrm>
            <a:off x="4797459" y="2048288"/>
            <a:ext cx="1276649" cy="44057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latin typeface="Arial"/>
            </a:endParaRPr>
          </a:p>
        </p:txBody>
      </p:sp>
      <p:sp>
        <p:nvSpPr>
          <p:cNvPr id="12" name="Left-Up Arrow 8">
            <a:extLst>
              <a:ext uri="{FF2B5EF4-FFF2-40B4-BE49-F238E27FC236}">
                <a16:creationId xmlns:a16="http://schemas.microsoft.com/office/drawing/2014/main" id="{9ED4948B-635B-75D6-777A-69C55722CFCF}"/>
              </a:ext>
            </a:extLst>
          </p:cNvPr>
          <p:cNvSpPr/>
          <p:nvPr/>
        </p:nvSpPr>
        <p:spPr>
          <a:xfrm rot="16200000">
            <a:off x="8744230" y="2221453"/>
            <a:ext cx="1739530" cy="1327265"/>
          </a:xfrm>
          <a:prstGeom prst="leftUpArrow">
            <a:avLst>
              <a:gd name="adj1" fmla="val 18862"/>
              <a:gd name="adj2" fmla="val 25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latin typeface="Arial"/>
            </a:endParaRPr>
          </a:p>
        </p:txBody>
      </p:sp>
      <p:sp>
        <p:nvSpPr>
          <p:cNvPr id="13" name="Content Placeholder 5">
            <a:extLst>
              <a:ext uri="{FF2B5EF4-FFF2-40B4-BE49-F238E27FC236}">
                <a16:creationId xmlns:a16="http://schemas.microsoft.com/office/drawing/2014/main" id="{E8FD1A0F-1870-8860-AD2D-6F54702C1DF4}"/>
              </a:ext>
            </a:extLst>
          </p:cNvPr>
          <p:cNvSpPr txBox="1">
            <a:spLocks/>
          </p:cNvSpPr>
          <p:nvPr/>
        </p:nvSpPr>
        <p:spPr>
          <a:xfrm>
            <a:off x="1863759" y="3754850"/>
            <a:ext cx="4038600" cy="1858963"/>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000" dirty="0">
                <a:solidFill>
                  <a:srgbClr val="000000"/>
                </a:solidFill>
                <a:latin typeface="Century Gothic"/>
                <a:ea typeface="ＭＳ Ｐゴシック" charset="-128"/>
                <a:cs typeface="Century Gothic"/>
              </a:rPr>
              <a:t>Up to 9 Million Entities</a:t>
            </a:r>
          </a:p>
          <a:p>
            <a:pPr marL="342900" indent="-342900">
              <a:spcBef>
                <a:spcPct val="20000"/>
              </a:spcBef>
              <a:buFont typeface="Arial" pitchFamily="34" charset="0"/>
              <a:buChar char="•"/>
              <a:defRPr/>
            </a:pPr>
            <a:r>
              <a:rPr lang="en-US" sz="2000" dirty="0">
                <a:solidFill>
                  <a:srgbClr val="000000"/>
                </a:solidFill>
                <a:latin typeface="Century Gothic"/>
                <a:ea typeface="ＭＳ Ｐゴシック" charset="-128"/>
                <a:cs typeface="Century Gothic"/>
              </a:rPr>
              <a:t>Fully Interactive</a:t>
            </a:r>
          </a:p>
          <a:p>
            <a:pPr marL="342900" indent="-342900">
              <a:spcBef>
                <a:spcPct val="20000"/>
              </a:spcBef>
              <a:buFont typeface="Arial" pitchFamily="34" charset="0"/>
              <a:buChar char="•"/>
              <a:defRPr/>
            </a:pPr>
            <a:r>
              <a:rPr lang="en-US" sz="2000" dirty="0">
                <a:solidFill>
                  <a:srgbClr val="000000"/>
                </a:solidFill>
                <a:latin typeface="Century Gothic"/>
                <a:ea typeface="ＭＳ Ｐゴシック" charset="-128"/>
                <a:cs typeface="Century Gothic"/>
              </a:rPr>
              <a:t>No HLA</a:t>
            </a:r>
          </a:p>
          <a:p>
            <a:pPr marL="342900" indent="-342900">
              <a:spcBef>
                <a:spcPct val="20000"/>
              </a:spcBef>
              <a:buFont typeface="Arial" pitchFamily="34" charset="0"/>
              <a:buChar char="•"/>
              <a:defRPr/>
            </a:pPr>
            <a:r>
              <a:rPr lang="en-US" sz="2000" dirty="0">
                <a:solidFill>
                  <a:srgbClr val="000000"/>
                </a:solidFill>
                <a:latin typeface="Century Gothic"/>
                <a:ea typeface="ＭＳ Ｐゴシック" charset="-128"/>
                <a:cs typeface="Century Gothic"/>
              </a:rPr>
              <a:t>BDA</a:t>
            </a:r>
          </a:p>
        </p:txBody>
      </p:sp>
      <p:pic>
        <p:nvPicPr>
          <p:cNvPr id="14" name="Picture 13">
            <a:extLst>
              <a:ext uri="{FF2B5EF4-FFF2-40B4-BE49-F238E27FC236}">
                <a16:creationId xmlns:a16="http://schemas.microsoft.com/office/drawing/2014/main" id="{2DCFDB72-4134-9AB1-8E65-E2EB92EDACE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1355633"/>
            <a:ext cx="2876252" cy="2207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Left-Right Arrow 12">
            <a:extLst>
              <a:ext uri="{FF2B5EF4-FFF2-40B4-BE49-F238E27FC236}">
                <a16:creationId xmlns:a16="http://schemas.microsoft.com/office/drawing/2014/main" id="{96449C98-A14C-92B3-ED80-A5A06B4E4026}"/>
              </a:ext>
            </a:extLst>
          </p:cNvPr>
          <p:cNvSpPr/>
          <p:nvPr/>
        </p:nvSpPr>
        <p:spPr>
          <a:xfrm>
            <a:off x="3772169" y="5730296"/>
            <a:ext cx="986990" cy="44057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latin typeface="Arial"/>
            </a:endParaRPr>
          </a:p>
        </p:txBody>
      </p:sp>
      <p:pic>
        <p:nvPicPr>
          <p:cNvPr id="16" name="Content Placeholder 4" descr="MapViewAllPerspective.jpg">
            <a:extLst>
              <a:ext uri="{FF2B5EF4-FFF2-40B4-BE49-F238E27FC236}">
                <a16:creationId xmlns:a16="http://schemas.microsoft.com/office/drawing/2014/main" id="{574BEE1C-82CD-76BD-0F70-DDE7B8EEF64D}"/>
              </a:ext>
            </a:extLst>
          </p:cNvPr>
          <p:cNvPicPr>
            <a:picLocks noChangeAspect="1"/>
          </p:cNvPicPr>
          <p:nvPr/>
        </p:nvPicPr>
        <p:blipFill>
          <a:blip r:embed="rId2" cstate="print"/>
          <a:stretch>
            <a:fillRect/>
          </a:stretch>
        </p:blipFill>
        <p:spPr>
          <a:xfrm>
            <a:off x="1901859" y="1468849"/>
            <a:ext cx="3048000" cy="2286000"/>
          </a:xfrm>
        </p:spPr>
      </p:pic>
      <p:pic>
        <p:nvPicPr>
          <p:cNvPr id="17" name="Picture 16">
            <a:extLst>
              <a:ext uri="{FF2B5EF4-FFF2-40B4-BE49-F238E27FC236}">
                <a16:creationId xmlns:a16="http://schemas.microsoft.com/office/drawing/2014/main" id="{AF5C5F62-8B16-0049-7E01-835E3D8F8120}"/>
              </a:ext>
            </a:extLst>
          </p:cNvPr>
          <p:cNvPicPr>
            <a:picLocks noChangeAspect="1"/>
          </p:cNvPicPr>
          <p:nvPr/>
        </p:nvPicPr>
        <p:blipFill>
          <a:blip r:embed="rId6"/>
          <a:stretch>
            <a:fillRect/>
          </a:stretch>
        </p:blipFill>
        <p:spPr>
          <a:xfrm>
            <a:off x="1749325" y="1131880"/>
            <a:ext cx="3048264" cy="2286198"/>
          </a:xfrm>
          <a:prstGeom prst="rect">
            <a:avLst/>
          </a:prstGeom>
        </p:spPr>
      </p:pic>
      <p:sp>
        <p:nvSpPr>
          <p:cNvPr id="18" name="TextBox 17">
            <a:extLst>
              <a:ext uri="{FF2B5EF4-FFF2-40B4-BE49-F238E27FC236}">
                <a16:creationId xmlns:a16="http://schemas.microsoft.com/office/drawing/2014/main" id="{09B0A1B8-BCA4-644E-592C-298077657D5B}"/>
              </a:ext>
            </a:extLst>
          </p:cNvPr>
          <p:cNvSpPr txBox="1"/>
          <p:nvPr/>
        </p:nvSpPr>
        <p:spPr>
          <a:xfrm>
            <a:off x="4971510" y="4854068"/>
            <a:ext cx="1794337" cy="400110"/>
          </a:xfrm>
          <a:prstGeom prst="rect">
            <a:avLst/>
          </a:prstGeom>
          <a:noFill/>
        </p:spPr>
        <p:txBody>
          <a:bodyPr wrap="none" rtlCol="0">
            <a:spAutoFit/>
          </a:bodyPr>
          <a:lstStyle/>
          <a:p>
            <a:pPr fontAlgn="base">
              <a:spcBef>
                <a:spcPct val="0"/>
              </a:spcBef>
              <a:spcAft>
                <a:spcPct val="0"/>
              </a:spcAft>
            </a:pPr>
            <a:r>
              <a:rPr lang="en-US" sz="2000" dirty="0">
                <a:solidFill>
                  <a:srgbClr val="000000"/>
                </a:solidFill>
                <a:latin typeface="Arial" charset="0"/>
                <a:ea typeface="ＭＳ Ｐゴシック" charset="-128"/>
              </a:rPr>
              <a:t>MUSE Aircraft</a:t>
            </a:r>
          </a:p>
        </p:txBody>
      </p:sp>
      <p:sp>
        <p:nvSpPr>
          <p:cNvPr id="19" name="TextBox 18">
            <a:extLst>
              <a:ext uri="{FF2B5EF4-FFF2-40B4-BE49-F238E27FC236}">
                <a16:creationId xmlns:a16="http://schemas.microsoft.com/office/drawing/2014/main" id="{D08F1F1D-AFA3-F076-9529-AB159E92266F}"/>
              </a:ext>
            </a:extLst>
          </p:cNvPr>
          <p:cNvSpPr txBox="1"/>
          <p:nvPr/>
        </p:nvSpPr>
        <p:spPr>
          <a:xfrm>
            <a:off x="8429467" y="3869831"/>
            <a:ext cx="1952779" cy="400110"/>
          </a:xfrm>
          <a:prstGeom prst="rect">
            <a:avLst/>
          </a:prstGeom>
          <a:noFill/>
        </p:spPr>
        <p:txBody>
          <a:bodyPr wrap="none" rtlCol="0">
            <a:spAutoFit/>
          </a:bodyPr>
          <a:lstStyle/>
          <a:p>
            <a:pPr fontAlgn="base">
              <a:spcBef>
                <a:spcPct val="0"/>
              </a:spcBef>
              <a:spcAft>
                <a:spcPct val="0"/>
              </a:spcAft>
            </a:pPr>
            <a:r>
              <a:rPr lang="en-US" sz="2000" dirty="0">
                <a:solidFill>
                  <a:srgbClr val="000000"/>
                </a:solidFill>
                <a:latin typeface="Arial" charset="0"/>
                <a:ea typeface="ＭＳ Ｐゴシック" charset="-128"/>
              </a:rPr>
              <a:t>MUSE Connect</a:t>
            </a:r>
          </a:p>
        </p:txBody>
      </p:sp>
      <p:sp>
        <p:nvSpPr>
          <p:cNvPr id="20" name="Left-Right Arrow 17">
            <a:extLst>
              <a:ext uri="{FF2B5EF4-FFF2-40B4-BE49-F238E27FC236}">
                <a16:creationId xmlns:a16="http://schemas.microsoft.com/office/drawing/2014/main" id="{AB5B980A-BCB4-4086-8D14-8DDC94B30607}"/>
              </a:ext>
            </a:extLst>
          </p:cNvPr>
          <p:cNvSpPr/>
          <p:nvPr/>
        </p:nvSpPr>
        <p:spPr>
          <a:xfrm>
            <a:off x="6942063" y="5730296"/>
            <a:ext cx="1151047" cy="44057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latin typeface="Arial"/>
            </a:endParaRPr>
          </a:p>
        </p:txBody>
      </p:sp>
      <p:sp>
        <p:nvSpPr>
          <p:cNvPr id="21" name="TextBox 20">
            <a:extLst>
              <a:ext uri="{FF2B5EF4-FFF2-40B4-BE49-F238E27FC236}">
                <a16:creationId xmlns:a16="http://schemas.microsoft.com/office/drawing/2014/main" id="{FA90DD61-5680-3406-65E0-1621BFFF86A7}"/>
              </a:ext>
            </a:extLst>
          </p:cNvPr>
          <p:cNvSpPr txBox="1"/>
          <p:nvPr/>
        </p:nvSpPr>
        <p:spPr>
          <a:xfrm>
            <a:off x="5068460" y="1714178"/>
            <a:ext cx="800219" cy="461665"/>
          </a:xfrm>
          <a:prstGeom prst="rect">
            <a:avLst/>
          </a:prstGeom>
          <a:noFill/>
        </p:spPr>
        <p:txBody>
          <a:bodyPr wrap="none" rtlCol="0">
            <a:spAutoFit/>
          </a:bodyPr>
          <a:lstStyle/>
          <a:p>
            <a:pPr fontAlgn="base">
              <a:spcBef>
                <a:spcPct val="0"/>
              </a:spcBef>
              <a:spcAft>
                <a:spcPct val="0"/>
              </a:spcAft>
            </a:pPr>
            <a:r>
              <a:rPr lang="en-US" sz="2400" dirty="0">
                <a:solidFill>
                  <a:srgbClr val="FF0000"/>
                </a:solidFill>
                <a:latin typeface="Arial" charset="0"/>
                <a:ea typeface="ＭＳ Ｐゴシック" charset="-128"/>
              </a:rPr>
              <a:t>TCP</a:t>
            </a:r>
          </a:p>
        </p:txBody>
      </p:sp>
      <p:sp>
        <p:nvSpPr>
          <p:cNvPr id="22" name="TextBox 21">
            <a:extLst>
              <a:ext uri="{FF2B5EF4-FFF2-40B4-BE49-F238E27FC236}">
                <a16:creationId xmlns:a16="http://schemas.microsoft.com/office/drawing/2014/main" id="{0FBF2058-E1B2-FF8E-32FE-623A4E590C7A}"/>
              </a:ext>
            </a:extLst>
          </p:cNvPr>
          <p:cNvSpPr txBox="1"/>
          <p:nvPr/>
        </p:nvSpPr>
        <p:spPr>
          <a:xfrm>
            <a:off x="3815173" y="5304548"/>
            <a:ext cx="835485" cy="461665"/>
          </a:xfrm>
          <a:prstGeom prst="rect">
            <a:avLst/>
          </a:prstGeom>
          <a:noFill/>
        </p:spPr>
        <p:txBody>
          <a:bodyPr wrap="none" rtlCol="0">
            <a:spAutoFit/>
          </a:bodyPr>
          <a:lstStyle/>
          <a:p>
            <a:pPr fontAlgn="base">
              <a:spcBef>
                <a:spcPct val="0"/>
              </a:spcBef>
              <a:spcAft>
                <a:spcPct val="0"/>
              </a:spcAft>
            </a:pPr>
            <a:r>
              <a:rPr lang="en-US" sz="2400" dirty="0">
                <a:solidFill>
                  <a:srgbClr val="FF0000"/>
                </a:solidFill>
                <a:latin typeface="Arial" charset="0"/>
                <a:ea typeface="ＭＳ Ｐゴシック" charset="-128"/>
              </a:rPr>
              <a:t>UDP</a:t>
            </a:r>
          </a:p>
        </p:txBody>
      </p:sp>
      <p:sp>
        <p:nvSpPr>
          <p:cNvPr id="23" name="TextBox 22">
            <a:extLst>
              <a:ext uri="{FF2B5EF4-FFF2-40B4-BE49-F238E27FC236}">
                <a16:creationId xmlns:a16="http://schemas.microsoft.com/office/drawing/2014/main" id="{DF8D2DB1-877E-AF70-268A-0F571180DDDA}"/>
              </a:ext>
            </a:extLst>
          </p:cNvPr>
          <p:cNvSpPr txBox="1"/>
          <p:nvPr/>
        </p:nvSpPr>
        <p:spPr>
          <a:xfrm>
            <a:off x="9607388" y="1806910"/>
            <a:ext cx="800219" cy="461665"/>
          </a:xfrm>
          <a:prstGeom prst="rect">
            <a:avLst/>
          </a:prstGeom>
          <a:noFill/>
        </p:spPr>
        <p:txBody>
          <a:bodyPr wrap="none" rtlCol="0">
            <a:spAutoFit/>
          </a:bodyPr>
          <a:lstStyle/>
          <a:p>
            <a:pPr fontAlgn="base">
              <a:spcBef>
                <a:spcPct val="0"/>
              </a:spcBef>
              <a:spcAft>
                <a:spcPct val="0"/>
              </a:spcAft>
            </a:pPr>
            <a:r>
              <a:rPr lang="en-US" sz="2400" dirty="0">
                <a:solidFill>
                  <a:srgbClr val="FF0000"/>
                </a:solidFill>
                <a:latin typeface="Arial" charset="0"/>
                <a:ea typeface="ＭＳ Ｐゴシック" charset="-128"/>
              </a:rPr>
              <a:t>TCP</a:t>
            </a:r>
          </a:p>
        </p:txBody>
      </p:sp>
      <p:sp>
        <p:nvSpPr>
          <p:cNvPr id="24" name="TextBox 23">
            <a:extLst>
              <a:ext uri="{FF2B5EF4-FFF2-40B4-BE49-F238E27FC236}">
                <a16:creationId xmlns:a16="http://schemas.microsoft.com/office/drawing/2014/main" id="{C7C10515-7415-F152-9DB9-F31B5858B9E8}"/>
              </a:ext>
            </a:extLst>
          </p:cNvPr>
          <p:cNvSpPr txBox="1"/>
          <p:nvPr/>
        </p:nvSpPr>
        <p:spPr>
          <a:xfrm>
            <a:off x="7165089" y="5349701"/>
            <a:ext cx="835485" cy="461665"/>
          </a:xfrm>
          <a:prstGeom prst="rect">
            <a:avLst/>
          </a:prstGeom>
          <a:noFill/>
        </p:spPr>
        <p:txBody>
          <a:bodyPr wrap="none" rtlCol="0">
            <a:spAutoFit/>
          </a:bodyPr>
          <a:lstStyle/>
          <a:p>
            <a:pPr fontAlgn="base">
              <a:spcBef>
                <a:spcPct val="0"/>
              </a:spcBef>
              <a:spcAft>
                <a:spcPct val="0"/>
              </a:spcAft>
            </a:pPr>
            <a:r>
              <a:rPr lang="en-US" sz="2400" dirty="0">
                <a:solidFill>
                  <a:srgbClr val="FF0000"/>
                </a:solidFill>
                <a:latin typeface="Arial" charset="0"/>
                <a:ea typeface="ＭＳ Ｐゴシック" charset="-128"/>
              </a:rPr>
              <a:t>UDP</a:t>
            </a:r>
          </a:p>
        </p:txBody>
      </p:sp>
      <p:sp>
        <p:nvSpPr>
          <p:cNvPr id="25" name="TextBox 24">
            <a:extLst>
              <a:ext uri="{FF2B5EF4-FFF2-40B4-BE49-F238E27FC236}">
                <a16:creationId xmlns:a16="http://schemas.microsoft.com/office/drawing/2014/main" id="{CC652400-CFC2-D646-E43C-47D752151FE6}"/>
              </a:ext>
            </a:extLst>
          </p:cNvPr>
          <p:cNvSpPr txBox="1"/>
          <p:nvPr/>
        </p:nvSpPr>
        <p:spPr>
          <a:xfrm>
            <a:off x="5922826" y="1006298"/>
            <a:ext cx="3078792" cy="369332"/>
          </a:xfrm>
          <a:prstGeom prst="rect">
            <a:avLst/>
          </a:prstGeom>
          <a:noFill/>
        </p:spPr>
        <p:txBody>
          <a:bodyPr wrap="none" rtlCol="0">
            <a:spAutoFit/>
          </a:bodyPr>
          <a:lstStyle/>
          <a:p>
            <a:pPr fontAlgn="base">
              <a:spcBef>
                <a:spcPct val="0"/>
              </a:spcBef>
              <a:spcAft>
                <a:spcPct val="0"/>
              </a:spcAft>
            </a:pPr>
            <a:r>
              <a:rPr lang="en-US" dirty="0">
                <a:solidFill>
                  <a:srgbClr val="00B050"/>
                </a:solidFill>
                <a:latin typeface="Arial" charset="0"/>
                <a:ea typeface="ＭＳ Ｐゴシック" charset="-128"/>
              </a:rPr>
              <a:t>Translates JTLS to TCP DIS</a:t>
            </a:r>
          </a:p>
        </p:txBody>
      </p:sp>
      <p:sp>
        <p:nvSpPr>
          <p:cNvPr id="26" name="TextBox 25">
            <a:extLst>
              <a:ext uri="{FF2B5EF4-FFF2-40B4-BE49-F238E27FC236}">
                <a16:creationId xmlns:a16="http://schemas.microsoft.com/office/drawing/2014/main" id="{41FC1B7C-8720-A0C5-98FF-0C990128B804}"/>
              </a:ext>
            </a:extLst>
          </p:cNvPr>
          <p:cNvSpPr txBox="1"/>
          <p:nvPr/>
        </p:nvSpPr>
        <p:spPr>
          <a:xfrm>
            <a:off x="8429467" y="4196291"/>
            <a:ext cx="2121093" cy="646331"/>
          </a:xfrm>
          <a:prstGeom prst="rect">
            <a:avLst/>
          </a:prstGeom>
          <a:noFill/>
        </p:spPr>
        <p:txBody>
          <a:bodyPr wrap="none" rtlCol="0">
            <a:spAutoFit/>
          </a:bodyPr>
          <a:lstStyle/>
          <a:p>
            <a:pPr fontAlgn="base">
              <a:spcBef>
                <a:spcPct val="0"/>
              </a:spcBef>
              <a:spcAft>
                <a:spcPct val="0"/>
              </a:spcAft>
            </a:pPr>
            <a:r>
              <a:rPr lang="en-US" dirty="0">
                <a:solidFill>
                  <a:srgbClr val="00B050"/>
                </a:solidFill>
                <a:latin typeface="Arial" charset="0"/>
                <a:ea typeface="ＭＳ Ｐゴシック" charset="-128"/>
              </a:rPr>
              <a:t>Sends only entities</a:t>
            </a:r>
          </a:p>
          <a:p>
            <a:pPr fontAlgn="base">
              <a:spcBef>
                <a:spcPct val="0"/>
              </a:spcBef>
              <a:spcAft>
                <a:spcPct val="0"/>
              </a:spcAft>
            </a:pPr>
            <a:r>
              <a:rPr lang="en-US" dirty="0">
                <a:solidFill>
                  <a:srgbClr val="00B050"/>
                </a:solidFill>
                <a:latin typeface="Arial" charset="0"/>
                <a:ea typeface="ＭＳ Ｐゴシック" charset="-128"/>
              </a:rPr>
              <a:t>near the aircraft</a:t>
            </a:r>
          </a:p>
        </p:txBody>
      </p:sp>
      <p:pic>
        <p:nvPicPr>
          <p:cNvPr id="27" name="Picture 26">
            <a:extLst>
              <a:ext uri="{FF2B5EF4-FFF2-40B4-BE49-F238E27FC236}">
                <a16:creationId xmlns:a16="http://schemas.microsoft.com/office/drawing/2014/main" id="{6771C13D-392B-CFC7-EC6F-7EE171B86C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64647" y="4796819"/>
            <a:ext cx="2445898" cy="1701494"/>
          </a:xfrm>
          <a:prstGeom prst="rect">
            <a:avLst/>
          </a:prstGeom>
        </p:spPr>
      </p:pic>
    </p:spTree>
    <p:extLst>
      <p:ext uri="{BB962C8B-B14F-4D97-AF65-F5344CB8AC3E}">
        <p14:creationId xmlns:p14="http://schemas.microsoft.com/office/powerpoint/2010/main" val="2958237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0C55D-AE5E-1FB4-C55D-8D603D303657}"/>
              </a:ext>
            </a:extLst>
          </p:cNvPr>
          <p:cNvSpPr>
            <a:spLocks noGrp="1"/>
          </p:cNvSpPr>
          <p:nvPr>
            <p:ph type="title"/>
          </p:nvPr>
        </p:nvSpPr>
        <p:spPr>
          <a:xfrm>
            <a:off x="548640" y="411481"/>
            <a:ext cx="8231293" cy="914400"/>
          </a:xfrm>
        </p:spPr>
        <p:txBody>
          <a:bodyPr/>
          <a:lstStyle/>
          <a:p>
            <a:r>
              <a:rPr lang="en-US" sz="2400" dirty="0" err="1"/>
              <a:t>Jtls</a:t>
            </a:r>
            <a:r>
              <a:rPr lang="en-US" sz="2400" dirty="0"/>
              <a:t> models for sending data to muse</a:t>
            </a:r>
          </a:p>
        </p:txBody>
      </p:sp>
      <p:sp>
        <p:nvSpPr>
          <p:cNvPr id="3" name="Date Placeholder 2">
            <a:extLst>
              <a:ext uri="{FF2B5EF4-FFF2-40B4-BE49-F238E27FC236}">
                <a16:creationId xmlns:a16="http://schemas.microsoft.com/office/drawing/2014/main" id="{902EC425-CFDD-CDB2-4EE1-4007C580E015}"/>
              </a:ext>
            </a:extLst>
          </p:cNvPr>
          <p:cNvSpPr>
            <a:spLocks noGrp="1"/>
          </p:cNvSpPr>
          <p:nvPr>
            <p:ph type="dt" sz="half" idx="10"/>
          </p:nvPr>
        </p:nvSpPr>
        <p:spPr/>
        <p:txBody>
          <a:bodyPr/>
          <a:lstStyle/>
          <a:p>
            <a:fld id="{7705B931-D04D-4678-BFD2-09C9067F86DA}" type="datetime3">
              <a:rPr lang="en-US" smtClean="0"/>
              <a:t>11 April 2025</a:t>
            </a:fld>
            <a:endParaRPr lang="en-US" dirty="0"/>
          </a:p>
        </p:txBody>
      </p:sp>
      <p:sp>
        <p:nvSpPr>
          <p:cNvPr id="4" name="Slide Number Placeholder 3">
            <a:extLst>
              <a:ext uri="{FF2B5EF4-FFF2-40B4-BE49-F238E27FC236}">
                <a16:creationId xmlns:a16="http://schemas.microsoft.com/office/drawing/2014/main" id="{61EAC9AD-94E4-669C-31B6-48DD311468B0}"/>
              </a:ext>
            </a:extLst>
          </p:cNvPr>
          <p:cNvSpPr>
            <a:spLocks noGrp="1"/>
          </p:cNvSpPr>
          <p:nvPr>
            <p:ph type="sldNum" sz="quarter" idx="11"/>
          </p:nvPr>
        </p:nvSpPr>
        <p:spPr/>
        <p:txBody>
          <a:bodyPr/>
          <a:lstStyle/>
          <a:p>
            <a:fld id="{64E5BE4B-2FBF-4174-9E62-85FAD1CB43A6}" type="slidenum">
              <a:rPr lang="en-US" smtClean="0"/>
              <a:pPr/>
              <a:t>13</a:t>
            </a:fld>
            <a:endParaRPr lang="en-US" dirty="0"/>
          </a:p>
        </p:txBody>
      </p:sp>
      <p:sp>
        <p:nvSpPr>
          <p:cNvPr id="6" name="Content Placeholder 3">
            <a:extLst>
              <a:ext uri="{FF2B5EF4-FFF2-40B4-BE49-F238E27FC236}">
                <a16:creationId xmlns:a16="http://schemas.microsoft.com/office/drawing/2014/main" id="{F244D5D4-A257-42AA-A2EE-7EFA124399F5}"/>
              </a:ext>
            </a:extLst>
          </p:cNvPr>
          <p:cNvSpPr txBox="1">
            <a:spLocks/>
          </p:cNvSpPr>
          <p:nvPr/>
        </p:nvSpPr>
        <p:spPr>
          <a:xfrm>
            <a:off x="589614" y="1228725"/>
            <a:ext cx="10792917" cy="4714874"/>
          </a:xfrm>
          <a:prstGeom prst="rect">
            <a:avLst/>
          </a:prstGeom>
        </p:spPr>
        <p:txBody>
          <a:bodyPr/>
          <a:lstStyle>
            <a:lvl1pPr marL="182880" indent="-182880" algn="l" defTabSz="914400" rtl="0" eaLnBrk="1" latinLnBrk="0" hangingPunct="1">
              <a:lnSpc>
                <a:spcPct val="95000"/>
              </a:lnSpc>
              <a:spcBef>
                <a:spcPts val="1000"/>
              </a:spcBef>
              <a:buFont typeface="Arial" panose="020B0604020202020204" pitchFamily="34" charset="0"/>
              <a:buChar char="▪"/>
              <a:defRPr sz="1700" kern="1200">
                <a:solidFill>
                  <a:schemeClr val="tx1"/>
                </a:solidFill>
                <a:latin typeface="+mn-lt"/>
                <a:ea typeface="+mn-ea"/>
                <a:cs typeface="+mn-cs"/>
              </a:defRPr>
            </a:lvl1pPr>
            <a:lvl2pPr marL="3657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2pPr>
            <a:lvl3pPr marL="5486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3pPr>
            <a:lvl4pPr marL="7315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4pPr>
            <a:lvl5pPr marL="91440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5pPr>
            <a:lvl6pPr marL="109728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6pPr>
            <a:lvl7pPr marL="12801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7pPr>
            <a:lvl8pPr marL="14630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8pPr>
            <a:lvl9pPr marL="16459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9pPr>
          </a:lstStyle>
          <a:p>
            <a:pPr marL="57150" indent="0">
              <a:buFont typeface="Arial" panose="020B0604020202020204" pitchFamily="34" charset="0"/>
              <a:buNone/>
            </a:pPr>
            <a:r>
              <a:rPr lang="en-US"/>
              <a:t>All JTLS Game Data - Send all JTLS Game Data to the JIM</a:t>
            </a:r>
          </a:p>
          <a:p>
            <a:pPr marL="57150" indent="0">
              <a:buFont typeface="Arial" panose="020B0604020202020204" pitchFamily="34" charset="0"/>
              <a:buNone/>
            </a:pPr>
            <a:endParaRPr lang="en-US"/>
          </a:p>
          <a:p>
            <a:pPr marL="57150" indent="0">
              <a:buFont typeface="Arial" panose="020B0604020202020204" pitchFamily="34" charset="0"/>
              <a:buNone/>
            </a:pPr>
            <a:endParaRPr lang="en-US"/>
          </a:p>
          <a:p>
            <a:pPr marL="57150" indent="0">
              <a:buFont typeface="Arial" panose="020B0604020202020204" pitchFamily="34" charset="0"/>
              <a:buNone/>
            </a:pPr>
            <a:r>
              <a:rPr lang="en-US"/>
              <a:t>Geographic – Send only JTLS Game Data within a defined geographic area</a:t>
            </a:r>
          </a:p>
          <a:p>
            <a:pPr marL="57150" indent="0">
              <a:buFont typeface="Arial" panose="020B0604020202020204" pitchFamily="34" charset="0"/>
              <a:buNone/>
            </a:pPr>
            <a:endParaRPr lang="en-US"/>
          </a:p>
          <a:p>
            <a:pPr marL="57150" indent="0">
              <a:buFont typeface="Arial" panose="020B0604020202020204" pitchFamily="34" charset="0"/>
              <a:buNone/>
            </a:pPr>
            <a:endParaRPr lang="en-US"/>
          </a:p>
          <a:p>
            <a:pPr marL="57150" indent="0">
              <a:buFont typeface="Arial" panose="020B0604020202020204" pitchFamily="34" charset="0"/>
              <a:buNone/>
            </a:pPr>
            <a:r>
              <a:rPr lang="en-US"/>
              <a:t>UAV Aware – Send only JTLS Game Data of units within a defined radius around launched UAVs.</a:t>
            </a:r>
          </a:p>
          <a:p>
            <a:pPr marL="461963" lvl="2" indent="0">
              <a:buFont typeface="Arial" panose="020B0604020202020204" pitchFamily="34" charset="0"/>
              <a:buNone/>
            </a:pPr>
            <a:endParaRPr lang="en-US" dirty="0"/>
          </a:p>
        </p:txBody>
      </p:sp>
    </p:spTree>
    <p:extLst>
      <p:ext uri="{BB962C8B-B14F-4D97-AF65-F5344CB8AC3E}">
        <p14:creationId xmlns:p14="http://schemas.microsoft.com/office/powerpoint/2010/main" val="2055266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7D23B27-C6F4-34C8-98BC-06DB6C3BD1BE}"/>
              </a:ext>
            </a:extLst>
          </p:cNvPr>
          <p:cNvSpPr>
            <a:spLocks noGrp="1"/>
          </p:cNvSpPr>
          <p:nvPr>
            <p:ph type="title"/>
          </p:nvPr>
        </p:nvSpPr>
        <p:spPr/>
        <p:txBody>
          <a:bodyPr/>
          <a:lstStyle/>
          <a:p>
            <a:r>
              <a:rPr lang="en-US" sz="2400" dirty="0"/>
              <a:t>Muse connect modes for sending data to dis network</a:t>
            </a:r>
          </a:p>
        </p:txBody>
      </p:sp>
      <p:sp>
        <p:nvSpPr>
          <p:cNvPr id="3" name="Date Placeholder 2">
            <a:extLst>
              <a:ext uri="{FF2B5EF4-FFF2-40B4-BE49-F238E27FC236}">
                <a16:creationId xmlns:a16="http://schemas.microsoft.com/office/drawing/2014/main" id="{53AF2776-55FF-4B62-4E86-E3395F853655}"/>
              </a:ext>
            </a:extLst>
          </p:cNvPr>
          <p:cNvSpPr>
            <a:spLocks noGrp="1"/>
          </p:cNvSpPr>
          <p:nvPr>
            <p:ph type="dt" sz="half" idx="10"/>
          </p:nvPr>
        </p:nvSpPr>
        <p:spPr/>
        <p:txBody>
          <a:bodyPr/>
          <a:lstStyle/>
          <a:p>
            <a:fld id="{5719C672-856D-4617-A693-8FE15749A9B7}" type="datetime3">
              <a:rPr lang="en-US" smtClean="0"/>
              <a:t>11 April 2025</a:t>
            </a:fld>
            <a:endParaRPr lang="en-US" dirty="0"/>
          </a:p>
        </p:txBody>
      </p:sp>
      <p:sp>
        <p:nvSpPr>
          <p:cNvPr id="4" name="Slide Number Placeholder 3">
            <a:extLst>
              <a:ext uri="{FF2B5EF4-FFF2-40B4-BE49-F238E27FC236}">
                <a16:creationId xmlns:a16="http://schemas.microsoft.com/office/drawing/2014/main" id="{F2C765A7-AB59-0DF6-EC60-6F35727201B1}"/>
              </a:ext>
            </a:extLst>
          </p:cNvPr>
          <p:cNvSpPr>
            <a:spLocks noGrp="1"/>
          </p:cNvSpPr>
          <p:nvPr>
            <p:ph type="sldNum" sz="quarter" idx="11"/>
          </p:nvPr>
        </p:nvSpPr>
        <p:spPr/>
        <p:txBody>
          <a:bodyPr/>
          <a:lstStyle/>
          <a:p>
            <a:fld id="{64E5BE4B-2FBF-4174-9E62-85FAD1CB43A6}" type="slidenum">
              <a:rPr lang="en-US" smtClean="0"/>
              <a:pPr/>
              <a:t>14</a:t>
            </a:fld>
            <a:endParaRPr lang="en-US" dirty="0"/>
          </a:p>
        </p:txBody>
      </p:sp>
      <p:sp>
        <p:nvSpPr>
          <p:cNvPr id="2" name="Content Placeholder 3">
            <a:extLst>
              <a:ext uri="{FF2B5EF4-FFF2-40B4-BE49-F238E27FC236}">
                <a16:creationId xmlns:a16="http://schemas.microsoft.com/office/drawing/2014/main" id="{D8411240-6DFB-40C0-895F-8680987FDB48}"/>
              </a:ext>
            </a:extLst>
          </p:cNvPr>
          <p:cNvSpPr>
            <a:spLocks noGrp="1"/>
          </p:cNvSpPr>
          <p:nvPr>
            <p:ph idx="1"/>
          </p:nvPr>
        </p:nvSpPr>
        <p:spPr>
          <a:xfrm>
            <a:off x="547688" y="1325881"/>
            <a:ext cx="10792917" cy="4714874"/>
          </a:xfrm>
        </p:spPr>
        <p:txBody>
          <a:bodyPr/>
          <a:lstStyle/>
          <a:p>
            <a:pPr marL="57150" indent="0">
              <a:buNone/>
            </a:pPr>
            <a:r>
              <a:rPr lang="en-US" dirty="0"/>
              <a:t>All Game Data - Send all entities to the DIS network</a:t>
            </a:r>
          </a:p>
          <a:p>
            <a:pPr marL="57150" indent="0">
              <a:buNone/>
            </a:pPr>
            <a:endParaRPr lang="en-US" dirty="0"/>
          </a:p>
          <a:p>
            <a:pPr marL="57150" indent="0">
              <a:buNone/>
            </a:pPr>
            <a:endParaRPr lang="en-US" dirty="0"/>
          </a:p>
          <a:p>
            <a:pPr marL="57150" indent="0">
              <a:buNone/>
            </a:pPr>
            <a:r>
              <a:rPr lang="en-US" dirty="0"/>
              <a:t>Geographic – Send only entities within a defined geographic area</a:t>
            </a:r>
          </a:p>
          <a:p>
            <a:pPr marL="57150" indent="0">
              <a:buNone/>
            </a:pPr>
            <a:endParaRPr lang="en-US" dirty="0"/>
          </a:p>
          <a:p>
            <a:pPr marL="57150" indent="0">
              <a:buNone/>
            </a:pPr>
            <a:endParaRPr lang="en-US" dirty="0"/>
          </a:p>
          <a:p>
            <a:pPr marL="57150" indent="0">
              <a:buNone/>
            </a:pPr>
            <a:r>
              <a:rPr lang="en-US" dirty="0"/>
              <a:t>UAV Aware – Send only entities within a defined radius around a UAV.</a:t>
            </a:r>
          </a:p>
          <a:p>
            <a:pPr marL="461963" lvl="2" indent="0">
              <a:spcAft>
                <a:spcPts val="0"/>
              </a:spcAft>
              <a:buNone/>
            </a:pPr>
            <a:endParaRPr lang="en-US" dirty="0"/>
          </a:p>
        </p:txBody>
      </p:sp>
    </p:spTree>
    <p:extLst>
      <p:ext uri="{BB962C8B-B14F-4D97-AF65-F5344CB8AC3E}">
        <p14:creationId xmlns:p14="http://schemas.microsoft.com/office/powerpoint/2010/main" val="1599141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434DF-5378-45A2-66D7-DEE3F8AC7091}"/>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EA692A05-79D6-0C5D-CF87-8916070DC2B4}"/>
              </a:ext>
            </a:extLst>
          </p:cNvPr>
          <p:cNvSpPr>
            <a:spLocks noGrp="1"/>
          </p:cNvSpPr>
          <p:nvPr>
            <p:ph type="dt" sz="half" idx="10"/>
          </p:nvPr>
        </p:nvSpPr>
        <p:spPr/>
        <p:txBody>
          <a:bodyPr/>
          <a:lstStyle/>
          <a:p>
            <a:fld id="{DF04B8C8-ECCE-4E73-A91E-BA9221228095}" type="datetime3">
              <a:rPr lang="en-US" smtClean="0"/>
              <a:t>11 April 2025</a:t>
            </a:fld>
            <a:endParaRPr lang="en-US" dirty="0"/>
          </a:p>
        </p:txBody>
      </p:sp>
      <p:sp>
        <p:nvSpPr>
          <p:cNvPr id="5" name="Slide Number Placeholder 4">
            <a:extLst>
              <a:ext uri="{FF2B5EF4-FFF2-40B4-BE49-F238E27FC236}">
                <a16:creationId xmlns:a16="http://schemas.microsoft.com/office/drawing/2014/main" id="{48BA2DB2-4A2D-68B3-CCE7-76DA0E360728}"/>
              </a:ext>
            </a:extLst>
          </p:cNvPr>
          <p:cNvSpPr>
            <a:spLocks noGrp="1"/>
          </p:cNvSpPr>
          <p:nvPr>
            <p:ph type="sldNum" sz="quarter" idx="11"/>
          </p:nvPr>
        </p:nvSpPr>
        <p:spPr/>
        <p:txBody>
          <a:bodyPr/>
          <a:lstStyle/>
          <a:p>
            <a:fld id="{64E5BE4B-2FBF-4174-9E62-85FAD1CB43A6}" type="slidenum">
              <a:rPr lang="en-US" smtClean="0"/>
              <a:pPr/>
              <a:t>15</a:t>
            </a:fld>
            <a:endParaRPr lang="en-US" dirty="0"/>
          </a:p>
        </p:txBody>
      </p:sp>
      <p:sp>
        <p:nvSpPr>
          <p:cNvPr id="10" name="Rectangle 9">
            <a:extLst>
              <a:ext uri="{FF2B5EF4-FFF2-40B4-BE49-F238E27FC236}">
                <a16:creationId xmlns:a16="http://schemas.microsoft.com/office/drawing/2014/main" id="{FD15DFE9-F9A2-F276-6E30-71DC1F156126}"/>
              </a:ext>
            </a:extLst>
          </p:cNvPr>
          <p:cNvSpPr/>
          <p:nvPr/>
        </p:nvSpPr>
        <p:spPr>
          <a:xfrm>
            <a:off x="6496920" y="3095522"/>
            <a:ext cx="3800762" cy="2309541"/>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582E2BF-4664-F407-0733-320F70AFCF20}"/>
              </a:ext>
            </a:extLst>
          </p:cNvPr>
          <p:cNvSpPr/>
          <p:nvPr/>
        </p:nvSpPr>
        <p:spPr>
          <a:xfrm>
            <a:off x="7418174" y="3325405"/>
            <a:ext cx="2691673" cy="644088"/>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60F56550-8CAF-73B8-B513-02CB834058CF}"/>
              </a:ext>
            </a:extLst>
          </p:cNvPr>
          <p:cNvSpPr/>
          <p:nvPr/>
        </p:nvSpPr>
        <p:spPr>
          <a:xfrm>
            <a:off x="9265060" y="2403390"/>
            <a:ext cx="1853531" cy="762936"/>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1">
            <a:extLst>
              <a:ext uri="{FF2B5EF4-FFF2-40B4-BE49-F238E27FC236}">
                <a16:creationId xmlns:a16="http://schemas.microsoft.com/office/drawing/2014/main" id="{E5576ECB-14FA-1842-8646-257AEAB23A44}"/>
              </a:ext>
            </a:extLst>
          </p:cNvPr>
          <p:cNvSpPr txBox="1">
            <a:spLocks/>
          </p:cNvSpPr>
          <p:nvPr/>
        </p:nvSpPr>
        <p:spPr>
          <a:xfrm>
            <a:off x="141123" y="989901"/>
            <a:ext cx="11846745" cy="4959477"/>
          </a:xfrm>
          <a:prstGeom prst="rect">
            <a:avLst/>
          </a:prstGeom>
        </p:spPr>
        <p:txBody>
          <a:bodyPr>
            <a:normAutofit fontScale="85000" lnSpcReduction="10000"/>
          </a:bodyPr>
          <a:lstStyle>
            <a:lvl1pPr marL="182880" indent="-182880" algn="l" defTabSz="914400" rtl="0" eaLnBrk="1" latinLnBrk="0" hangingPunct="1">
              <a:lnSpc>
                <a:spcPct val="95000"/>
              </a:lnSpc>
              <a:spcBef>
                <a:spcPts val="1000"/>
              </a:spcBef>
              <a:buFont typeface="Arial" panose="020B0604020202020204" pitchFamily="34" charset="0"/>
              <a:buChar char="▪"/>
              <a:defRPr sz="1700" kern="1200">
                <a:solidFill>
                  <a:schemeClr val="tx1"/>
                </a:solidFill>
                <a:latin typeface="+mn-lt"/>
                <a:ea typeface="+mn-ea"/>
                <a:cs typeface="+mn-cs"/>
              </a:defRPr>
            </a:lvl1pPr>
            <a:lvl2pPr marL="3657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2pPr>
            <a:lvl3pPr marL="5486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3pPr>
            <a:lvl4pPr marL="7315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4pPr>
            <a:lvl5pPr marL="91440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5pPr>
            <a:lvl6pPr marL="109728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6pPr>
            <a:lvl7pPr marL="12801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7pPr>
            <a:lvl8pPr marL="14630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8pPr>
            <a:lvl9pPr marL="16459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9pPr>
          </a:lstStyle>
          <a:p>
            <a:pPr>
              <a:spcAft>
                <a:spcPts val="1800"/>
              </a:spcAft>
            </a:pPr>
            <a:r>
              <a:rPr lang="en-US" sz="1800" dirty="0">
                <a:solidFill>
                  <a:schemeClr val="tx2">
                    <a:lumMod val="20000"/>
                    <a:lumOff val="80000"/>
                  </a:schemeClr>
                </a:solidFill>
              </a:rPr>
              <a:t>The JSIL 3D Model and Terrain team hosts a library of thousands of 3D models compatible with VRSG, NVIG, and Rocket IG as well as Terrain Databases representing hundreds of thousands of square miles of coverage area all over the world and can build new databases with the most up to date imagery and 3D models representing real cultural details on demand.</a:t>
            </a:r>
          </a:p>
          <a:p>
            <a:pPr>
              <a:spcAft>
                <a:spcPts val="1800"/>
              </a:spcAft>
            </a:pPr>
            <a:r>
              <a:rPr lang="en-US" sz="1800" u="sng" dirty="0">
                <a:solidFill>
                  <a:schemeClr val="tx2">
                    <a:lumMod val="20000"/>
                    <a:lumOff val="80000"/>
                  </a:schemeClr>
                </a:solidFill>
              </a:rPr>
              <a:t>CONTENT UPDATED AND RELEASED CONTINUOUSLY</a:t>
            </a:r>
          </a:p>
          <a:p>
            <a:pPr lvl="1"/>
            <a:r>
              <a:rPr lang="en-US" sz="1800" dirty="0">
                <a:solidFill>
                  <a:schemeClr val="tx2">
                    <a:lumMod val="20000"/>
                    <a:lumOff val="80000"/>
                  </a:schemeClr>
                </a:solidFill>
              </a:rPr>
              <a:t>Thousands of 3D models available</a:t>
            </a:r>
          </a:p>
          <a:p>
            <a:pPr lvl="2"/>
            <a:r>
              <a:rPr lang="en-US" sz="1400" dirty="0">
                <a:solidFill>
                  <a:schemeClr val="tx2">
                    <a:lumMod val="20000"/>
                    <a:lumOff val="80000"/>
                  </a:schemeClr>
                </a:solidFill>
              </a:rPr>
              <a:t>.</a:t>
            </a:r>
            <a:r>
              <a:rPr lang="en-US" sz="1400" dirty="0" err="1">
                <a:solidFill>
                  <a:schemeClr val="tx2">
                    <a:lumMod val="20000"/>
                    <a:lumOff val="80000"/>
                  </a:schemeClr>
                </a:solidFill>
              </a:rPr>
              <a:t>hpx</a:t>
            </a:r>
            <a:r>
              <a:rPr lang="en-US" sz="1400" dirty="0">
                <a:solidFill>
                  <a:schemeClr val="tx2">
                    <a:lumMod val="20000"/>
                    <a:lumOff val="80000"/>
                  </a:schemeClr>
                </a:solidFill>
              </a:rPr>
              <a:t>, .</a:t>
            </a:r>
            <a:r>
              <a:rPr lang="en-US" sz="1400" dirty="0" err="1">
                <a:solidFill>
                  <a:schemeClr val="tx2">
                    <a:lumMod val="20000"/>
                    <a:lumOff val="80000"/>
                  </a:schemeClr>
                </a:solidFill>
              </a:rPr>
              <a:t>flt</a:t>
            </a:r>
            <a:r>
              <a:rPr lang="en-US" sz="1400" dirty="0">
                <a:solidFill>
                  <a:schemeClr val="tx2">
                    <a:lumMod val="20000"/>
                    <a:lumOff val="80000"/>
                  </a:schemeClr>
                </a:solidFill>
              </a:rPr>
              <a:t>, </a:t>
            </a:r>
            <a:r>
              <a:rPr lang="en-US" sz="1400" dirty="0" err="1">
                <a:solidFill>
                  <a:schemeClr val="tx2">
                    <a:lumMod val="20000"/>
                    <a:lumOff val="80000"/>
                  </a:schemeClr>
                </a:solidFill>
              </a:rPr>
              <a:t>fbx</a:t>
            </a:r>
            <a:endParaRPr lang="en-US" sz="1400" dirty="0">
              <a:solidFill>
                <a:schemeClr val="tx2">
                  <a:lumMod val="20000"/>
                  <a:lumOff val="80000"/>
                </a:schemeClr>
              </a:solidFill>
            </a:endParaRPr>
          </a:p>
          <a:p>
            <a:pPr lvl="1"/>
            <a:r>
              <a:rPr lang="en-US" sz="1800" dirty="0">
                <a:solidFill>
                  <a:schemeClr val="tx2">
                    <a:lumMod val="20000"/>
                    <a:lumOff val="80000"/>
                  </a:schemeClr>
                </a:solidFill>
              </a:rPr>
              <a:t>Vast library of available terrain</a:t>
            </a:r>
          </a:p>
          <a:p>
            <a:pPr lvl="1"/>
            <a:r>
              <a:rPr lang="en-US" sz="1800" dirty="0">
                <a:solidFill>
                  <a:schemeClr val="tx2">
                    <a:lumMod val="20000"/>
                    <a:lumOff val="80000"/>
                  </a:schemeClr>
                </a:solidFill>
              </a:rPr>
              <a:t>Correlated databases for multiple IG’s</a:t>
            </a:r>
          </a:p>
          <a:p>
            <a:pPr lvl="2"/>
            <a:r>
              <a:rPr lang="en-US" sz="1400" dirty="0">
                <a:solidFill>
                  <a:schemeClr val="tx2">
                    <a:lumMod val="20000"/>
                    <a:lumOff val="80000"/>
                  </a:schemeClr>
                </a:solidFill>
              </a:rPr>
              <a:t>VRSG, NVIG</a:t>
            </a:r>
          </a:p>
          <a:p>
            <a:pPr lvl="1"/>
            <a:r>
              <a:rPr lang="en-US" sz="1800" dirty="0">
                <a:solidFill>
                  <a:schemeClr val="tx2">
                    <a:lumMod val="20000"/>
                    <a:lumOff val="80000"/>
                  </a:schemeClr>
                </a:solidFill>
              </a:rPr>
              <a:t>AAA quality gaming content</a:t>
            </a:r>
          </a:p>
          <a:p>
            <a:pPr lvl="2"/>
            <a:r>
              <a:rPr lang="en-US" sz="1400" dirty="0">
                <a:solidFill>
                  <a:schemeClr val="tx2">
                    <a:lumMod val="20000"/>
                    <a:lumOff val="80000"/>
                  </a:schemeClr>
                </a:solidFill>
              </a:rPr>
              <a:t>High resolution textures</a:t>
            </a:r>
          </a:p>
          <a:p>
            <a:pPr lvl="2"/>
            <a:r>
              <a:rPr lang="en-US" sz="1400" dirty="0">
                <a:solidFill>
                  <a:schemeClr val="tx2">
                    <a:lumMod val="20000"/>
                    <a:lumOff val="80000"/>
                  </a:schemeClr>
                </a:solidFill>
              </a:rPr>
              <a:t>High polygon meshes</a:t>
            </a:r>
          </a:p>
          <a:p>
            <a:pPr lvl="1"/>
            <a:r>
              <a:rPr lang="en-US" sz="1800" dirty="0">
                <a:solidFill>
                  <a:schemeClr val="tx2">
                    <a:lumMod val="20000"/>
                    <a:lumOff val="80000"/>
                  </a:schemeClr>
                </a:solidFill>
              </a:rPr>
              <a:t>Decoupled content delivery from AFSERS</a:t>
            </a:r>
          </a:p>
          <a:p>
            <a:pPr lvl="1"/>
            <a:r>
              <a:rPr lang="en-US" sz="1800" dirty="0">
                <a:solidFill>
                  <a:schemeClr val="tx2">
                    <a:lumMod val="20000"/>
                    <a:lumOff val="80000"/>
                  </a:schemeClr>
                </a:solidFill>
              </a:rPr>
              <a:t>Faster delivery than with AFSERS</a:t>
            </a:r>
          </a:p>
          <a:p>
            <a:pPr lvl="1"/>
            <a:r>
              <a:rPr lang="en-US" sz="1800" dirty="0">
                <a:solidFill>
                  <a:schemeClr val="tx2">
                    <a:lumMod val="20000"/>
                    <a:lumOff val="80000"/>
                  </a:schemeClr>
                </a:solidFill>
              </a:rPr>
              <a:t>Accessible on demand to M&amp;S community</a:t>
            </a:r>
          </a:p>
          <a:p>
            <a:pPr lvl="1"/>
            <a:endParaRPr lang="en-US" sz="1800" dirty="0">
              <a:solidFill>
                <a:schemeClr val="tx2">
                  <a:lumMod val="20000"/>
                  <a:lumOff val="80000"/>
                </a:schemeClr>
              </a:solidFill>
            </a:endParaRPr>
          </a:p>
          <a:p>
            <a:pPr lvl="1"/>
            <a:r>
              <a:rPr lang="en-US" sz="1800" dirty="0">
                <a:solidFill>
                  <a:schemeClr val="tx2">
                    <a:lumMod val="20000"/>
                    <a:lumOff val="80000"/>
                  </a:schemeClr>
                </a:solidFill>
              </a:rPr>
              <a:t>Linked on MUSE/AFSERS’s </a:t>
            </a:r>
            <a:r>
              <a:rPr lang="en-US" sz="1800" dirty="0" err="1">
                <a:solidFill>
                  <a:schemeClr val="tx2">
                    <a:lumMod val="20000"/>
                    <a:lumOff val="80000"/>
                  </a:schemeClr>
                </a:solidFill>
              </a:rPr>
              <a:t>Milgaming</a:t>
            </a:r>
            <a:r>
              <a:rPr lang="en-US" sz="1800" dirty="0">
                <a:solidFill>
                  <a:schemeClr val="tx2">
                    <a:lumMod val="20000"/>
                    <a:lumOff val="80000"/>
                  </a:schemeClr>
                </a:solidFill>
              </a:rPr>
              <a:t> page </a:t>
            </a:r>
          </a:p>
          <a:p>
            <a:pPr marL="457200" lvl="1" indent="0">
              <a:buFont typeface="Arial" panose="020B0604020202020204" pitchFamily="34" charset="0"/>
              <a:buNone/>
            </a:pPr>
            <a:r>
              <a:rPr lang="en-US" sz="1300" dirty="0">
                <a:solidFill>
                  <a:srgbClr val="00B0F0"/>
                </a:solidFill>
                <a:hlinkClick r:id="rId2">
                  <a:extLst>
                    <a:ext uri="{A12FA001-AC4F-418D-AE19-62706E023703}">
                      <ahyp:hlinkClr xmlns:ahyp="http://schemas.microsoft.com/office/drawing/2018/hyperlinkcolor" val="tx"/>
                    </a:ext>
                  </a:extLst>
                </a:hlinkClick>
              </a:rPr>
              <a:t>https://milgaming.army.mil/Entrance/Product.aspx?pid=55</a:t>
            </a:r>
            <a:endParaRPr lang="en-US" sz="1300" dirty="0">
              <a:solidFill>
                <a:srgbClr val="00B0F0"/>
              </a:solidFill>
            </a:endParaRPr>
          </a:p>
          <a:p>
            <a:pPr marL="457200" lvl="1" indent="0">
              <a:buFont typeface="Arial" panose="020B0604020202020204" pitchFamily="34" charset="0"/>
              <a:buNone/>
            </a:pPr>
            <a:endParaRPr lang="en-US" sz="1300" dirty="0">
              <a:solidFill>
                <a:srgbClr val="0070C0"/>
              </a:solidFill>
            </a:endParaRPr>
          </a:p>
        </p:txBody>
      </p:sp>
      <p:pic>
        <p:nvPicPr>
          <p:cNvPr id="6" name="Picture 5">
            <a:extLst>
              <a:ext uri="{FF2B5EF4-FFF2-40B4-BE49-F238E27FC236}">
                <a16:creationId xmlns:a16="http://schemas.microsoft.com/office/drawing/2014/main" id="{FCAD80A1-0D67-AFB9-6415-B9D5A303BF81}"/>
              </a:ext>
            </a:extLst>
          </p:cNvPr>
          <p:cNvPicPr>
            <a:picLocks noChangeAspect="1"/>
          </p:cNvPicPr>
          <p:nvPr/>
        </p:nvPicPr>
        <p:blipFill>
          <a:blip r:embed="rId3"/>
          <a:stretch>
            <a:fillRect/>
          </a:stretch>
        </p:blipFill>
        <p:spPr>
          <a:xfrm>
            <a:off x="4997391" y="2345973"/>
            <a:ext cx="6990478" cy="3522126"/>
          </a:xfrm>
          <a:prstGeom prst="rect">
            <a:avLst/>
          </a:prstGeom>
        </p:spPr>
      </p:pic>
      <p:sp>
        <p:nvSpPr>
          <p:cNvPr id="7" name="Title 1">
            <a:extLst>
              <a:ext uri="{FF2B5EF4-FFF2-40B4-BE49-F238E27FC236}">
                <a16:creationId xmlns:a16="http://schemas.microsoft.com/office/drawing/2014/main" id="{0AB7B6EA-5440-6F6A-60CA-544FEF7A707D}"/>
              </a:ext>
            </a:extLst>
          </p:cNvPr>
          <p:cNvSpPr txBox="1">
            <a:spLocks/>
          </p:cNvSpPr>
          <p:nvPr/>
        </p:nvSpPr>
        <p:spPr>
          <a:xfrm>
            <a:off x="1899354" y="309879"/>
            <a:ext cx="7365706" cy="725424"/>
          </a:xfrm>
          <a:prstGeom prst="rect">
            <a:avLst/>
          </a:prstGeom>
        </p:spPr>
        <p:txBody>
          <a:bodyPr>
            <a:normAutofit fontScale="92500"/>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gn="ctr"/>
            <a:r>
              <a:rPr lang="en-US" sz="3600" b="1"/>
              <a:t>JSIL 3D Model/Terrain Library</a:t>
            </a:r>
            <a:endParaRPr lang="en-US" sz="5400" b="1" dirty="0"/>
          </a:p>
        </p:txBody>
      </p:sp>
    </p:spTree>
    <p:extLst>
      <p:ext uri="{BB962C8B-B14F-4D97-AF65-F5344CB8AC3E}">
        <p14:creationId xmlns:p14="http://schemas.microsoft.com/office/powerpoint/2010/main" val="718981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E14E-9214-7A42-44CD-CF7E349A9110}"/>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BCE784E7-8F8D-636C-BC8A-AFA587195236}"/>
              </a:ext>
            </a:extLst>
          </p:cNvPr>
          <p:cNvSpPr>
            <a:spLocks noGrp="1"/>
          </p:cNvSpPr>
          <p:nvPr>
            <p:ph type="dt" sz="half" idx="10"/>
          </p:nvPr>
        </p:nvSpPr>
        <p:spPr/>
        <p:txBody>
          <a:bodyPr/>
          <a:lstStyle/>
          <a:p>
            <a:fld id="{DF04B8C8-ECCE-4E73-A91E-BA9221228095}" type="datetime3">
              <a:rPr lang="en-US" smtClean="0"/>
              <a:t>11 April 2025</a:t>
            </a:fld>
            <a:endParaRPr lang="en-US" dirty="0"/>
          </a:p>
        </p:txBody>
      </p:sp>
      <p:sp>
        <p:nvSpPr>
          <p:cNvPr id="5" name="Slide Number Placeholder 4">
            <a:extLst>
              <a:ext uri="{FF2B5EF4-FFF2-40B4-BE49-F238E27FC236}">
                <a16:creationId xmlns:a16="http://schemas.microsoft.com/office/drawing/2014/main" id="{E9D89547-F58B-0FFB-08C3-5484E51CB9A2}"/>
              </a:ext>
            </a:extLst>
          </p:cNvPr>
          <p:cNvSpPr>
            <a:spLocks noGrp="1"/>
          </p:cNvSpPr>
          <p:nvPr>
            <p:ph type="sldNum" sz="quarter" idx="11"/>
          </p:nvPr>
        </p:nvSpPr>
        <p:spPr/>
        <p:txBody>
          <a:bodyPr/>
          <a:lstStyle/>
          <a:p>
            <a:fld id="{64E5BE4B-2FBF-4174-9E62-85FAD1CB43A6}" type="slidenum">
              <a:rPr lang="en-US" smtClean="0"/>
              <a:pPr/>
              <a:t>16</a:t>
            </a:fld>
            <a:endParaRPr lang="en-US" dirty="0"/>
          </a:p>
        </p:txBody>
      </p:sp>
      <p:sp>
        <p:nvSpPr>
          <p:cNvPr id="10" name="Rectangle 9">
            <a:extLst>
              <a:ext uri="{FF2B5EF4-FFF2-40B4-BE49-F238E27FC236}">
                <a16:creationId xmlns:a16="http://schemas.microsoft.com/office/drawing/2014/main" id="{607D9C94-8240-762F-6DDA-C8628AEC553E}"/>
              </a:ext>
            </a:extLst>
          </p:cNvPr>
          <p:cNvSpPr/>
          <p:nvPr/>
        </p:nvSpPr>
        <p:spPr>
          <a:xfrm>
            <a:off x="6496920" y="3095522"/>
            <a:ext cx="3800762" cy="2309541"/>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DCB5DDCF-E6F1-E8B6-4031-FA37B8A76C1E}"/>
              </a:ext>
            </a:extLst>
          </p:cNvPr>
          <p:cNvSpPr/>
          <p:nvPr/>
        </p:nvSpPr>
        <p:spPr>
          <a:xfrm>
            <a:off x="7418174" y="3325405"/>
            <a:ext cx="2691673" cy="644088"/>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64D0E61-28DA-D399-F101-37D7A6E47B67}"/>
              </a:ext>
            </a:extLst>
          </p:cNvPr>
          <p:cNvSpPr/>
          <p:nvPr/>
        </p:nvSpPr>
        <p:spPr>
          <a:xfrm>
            <a:off x="9265060" y="2403390"/>
            <a:ext cx="1853531" cy="762936"/>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B09BB883-FA4A-3586-193B-E8A42CB72453}"/>
              </a:ext>
            </a:extLst>
          </p:cNvPr>
          <p:cNvSpPr txBox="1">
            <a:spLocks/>
          </p:cNvSpPr>
          <p:nvPr/>
        </p:nvSpPr>
        <p:spPr>
          <a:xfrm>
            <a:off x="1899354" y="309879"/>
            <a:ext cx="7365706" cy="725424"/>
          </a:xfrm>
          <a:prstGeom prst="rect">
            <a:avLst/>
          </a:prstGeom>
        </p:spPr>
        <p:txBody>
          <a:bodyPr>
            <a:normAutofit fontScale="92500"/>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gn="ctr"/>
            <a:r>
              <a:rPr lang="en-US" sz="3600" b="1"/>
              <a:t>JSIL 3D Model/Terrain Library</a:t>
            </a:r>
            <a:endParaRPr lang="en-US" sz="5400" b="1" dirty="0"/>
          </a:p>
        </p:txBody>
      </p:sp>
      <p:pic>
        <p:nvPicPr>
          <p:cNvPr id="2" name="Picture 1">
            <a:extLst>
              <a:ext uri="{FF2B5EF4-FFF2-40B4-BE49-F238E27FC236}">
                <a16:creationId xmlns:a16="http://schemas.microsoft.com/office/drawing/2014/main" id="{3836AAC3-2862-EEDF-399B-E7C3756FF2D8}"/>
              </a:ext>
            </a:extLst>
          </p:cNvPr>
          <p:cNvPicPr>
            <a:picLocks noChangeAspect="1"/>
          </p:cNvPicPr>
          <p:nvPr/>
        </p:nvPicPr>
        <p:blipFill>
          <a:blip r:embed="rId2"/>
          <a:stretch>
            <a:fillRect/>
          </a:stretch>
        </p:blipFill>
        <p:spPr>
          <a:xfrm>
            <a:off x="6496920" y="950942"/>
            <a:ext cx="5695079" cy="3203481"/>
          </a:xfrm>
          <a:prstGeom prst="rect">
            <a:avLst/>
          </a:prstGeom>
        </p:spPr>
      </p:pic>
      <p:pic>
        <p:nvPicPr>
          <p:cNvPr id="8" name="Picture 7">
            <a:extLst>
              <a:ext uri="{FF2B5EF4-FFF2-40B4-BE49-F238E27FC236}">
                <a16:creationId xmlns:a16="http://schemas.microsoft.com/office/drawing/2014/main" id="{CC49355C-F2D2-A533-62F8-B9D6C4B48257}"/>
              </a:ext>
            </a:extLst>
          </p:cNvPr>
          <p:cNvPicPr>
            <a:picLocks noChangeAspect="1"/>
          </p:cNvPicPr>
          <p:nvPr/>
        </p:nvPicPr>
        <p:blipFill rotWithShape="1">
          <a:blip r:embed="rId3"/>
          <a:srcRect t="10578" b="15964"/>
          <a:stretch/>
        </p:blipFill>
        <p:spPr>
          <a:xfrm>
            <a:off x="6480981" y="4154423"/>
            <a:ext cx="5711018" cy="2359831"/>
          </a:xfrm>
          <a:prstGeom prst="rect">
            <a:avLst/>
          </a:prstGeom>
        </p:spPr>
      </p:pic>
      <p:sp>
        <p:nvSpPr>
          <p:cNvPr id="9" name="Content Placeholder 1">
            <a:extLst>
              <a:ext uri="{FF2B5EF4-FFF2-40B4-BE49-F238E27FC236}">
                <a16:creationId xmlns:a16="http://schemas.microsoft.com/office/drawing/2014/main" id="{30900DB6-184F-6E1C-9C04-CB43FD9F378E}"/>
              </a:ext>
            </a:extLst>
          </p:cNvPr>
          <p:cNvSpPr txBox="1">
            <a:spLocks/>
          </p:cNvSpPr>
          <p:nvPr/>
        </p:nvSpPr>
        <p:spPr>
          <a:xfrm>
            <a:off x="141123" y="1234504"/>
            <a:ext cx="5496861" cy="5317298"/>
          </a:xfrm>
          <a:prstGeom prst="rect">
            <a:avLst/>
          </a:prstGeom>
        </p:spPr>
        <p:txBody>
          <a:bodyPr>
            <a:normAutofit fontScale="62500" lnSpcReduction="20000"/>
          </a:bodyPr>
          <a:lstStyle>
            <a:lvl1pPr marL="182880" indent="-182880" algn="l" defTabSz="914400" rtl="0" eaLnBrk="1" latinLnBrk="0" hangingPunct="1">
              <a:lnSpc>
                <a:spcPct val="95000"/>
              </a:lnSpc>
              <a:spcBef>
                <a:spcPts val="1000"/>
              </a:spcBef>
              <a:buFont typeface="Arial" panose="020B0604020202020204" pitchFamily="34" charset="0"/>
              <a:buChar char="▪"/>
              <a:defRPr sz="1700" kern="1200">
                <a:solidFill>
                  <a:schemeClr val="tx1"/>
                </a:solidFill>
                <a:latin typeface="+mn-lt"/>
                <a:ea typeface="+mn-ea"/>
                <a:cs typeface="+mn-cs"/>
              </a:defRPr>
            </a:lvl1pPr>
            <a:lvl2pPr marL="3657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2pPr>
            <a:lvl3pPr marL="5486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3pPr>
            <a:lvl4pPr marL="7315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4pPr>
            <a:lvl5pPr marL="91440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5pPr>
            <a:lvl6pPr marL="109728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6pPr>
            <a:lvl7pPr marL="12801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7pPr>
            <a:lvl8pPr marL="14630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8pPr>
            <a:lvl9pPr marL="16459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9pPr>
          </a:lstStyle>
          <a:p>
            <a:pPr>
              <a:spcAft>
                <a:spcPts val="1800"/>
              </a:spcAft>
            </a:pPr>
            <a:r>
              <a:rPr lang="en-US" sz="2600">
                <a:solidFill>
                  <a:schemeClr val="tx2">
                    <a:lumMod val="20000"/>
                    <a:lumOff val="80000"/>
                  </a:schemeClr>
                </a:solidFill>
              </a:rPr>
              <a:t>The JSIL (Joint Simulation Integration Laboratory) 3D Model and Terrain database Team mission is to provide virtual warfighter training content by developing realistic high-resolution terrain databases in conjunction with multi-functional, high-fidelity 3D model content that accurately represent real world locations and supports the most realistic training of real capabilities.</a:t>
            </a:r>
          </a:p>
          <a:p>
            <a:pPr>
              <a:spcAft>
                <a:spcPts val="1800"/>
              </a:spcAft>
            </a:pPr>
            <a:r>
              <a:rPr lang="en-US" sz="1800" u="sng">
                <a:solidFill>
                  <a:schemeClr val="tx2">
                    <a:lumMod val="20000"/>
                    <a:lumOff val="80000"/>
                  </a:schemeClr>
                </a:solidFill>
              </a:rPr>
              <a:t>Future Capabilities</a:t>
            </a:r>
            <a:endParaRPr lang="en-US" sz="1600">
              <a:solidFill>
                <a:schemeClr val="tx2">
                  <a:lumMod val="20000"/>
                  <a:lumOff val="80000"/>
                </a:schemeClr>
              </a:solidFill>
            </a:endParaRPr>
          </a:p>
          <a:p>
            <a:pPr lvl="2"/>
            <a:r>
              <a:rPr lang="en-US" sz="2000">
                <a:solidFill>
                  <a:schemeClr val="tx2">
                    <a:lumMod val="20000"/>
                    <a:lumOff val="80000"/>
                  </a:schemeClr>
                </a:solidFill>
              </a:rPr>
              <a:t>Full integration with Rocket IG</a:t>
            </a:r>
          </a:p>
          <a:p>
            <a:pPr lvl="2"/>
            <a:r>
              <a:rPr lang="en-US">
                <a:solidFill>
                  <a:schemeClr val="tx2">
                    <a:lumMod val="20000"/>
                    <a:lumOff val="80000"/>
                  </a:schemeClr>
                </a:solidFill>
              </a:rPr>
              <a:t>Extruded building geometry from OSM data</a:t>
            </a:r>
            <a:endParaRPr lang="en-US" sz="2000">
              <a:solidFill>
                <a:schemeClr val="tx2">
                  <a:lumMod val="20000"/>
                  <a:lumOff val="80000"/>
                </a:schemeClr>
              </a:solidFill>
            </a:endParaRPr>
          </a:p>
          <a:p>
            <a:pPr lvl="2"/>
            <a:r>
              <a:rPr lang="en-US" sz="2000">
                <a:solidFill>
                  <a:schemeClr val="tx2">
                    <a:lumMod val="20000"/>
                    <a:lumOff val="80000"/>
                  </a:schemeClr>
                </a:solidFill>
              </a:rPr>
              <a:t>Material encoded terrain from OSM data </a:t>
            </a:r>
          </a:p>
          <a:p>
            <a:pPr lvl="2"/>
            <a:r>
              <a:rPr lang="en-US" sz="2000">
                <a:solidFill>
                  <a:schemeClr val="tx2">
                    <a:lumMod val="20000"/>
                    <a:lumOff val="80000"/>
                  </a:schemeClr>
                </a:solidFill>
              </a:rPr>
              <a:t>Material Encoded Terrain at pixel level</a:t>
            </a:r>
            <a:endParaRPr lang="en-US">
              <a:solidFill>
                <a:schemeClr val="tx2">
                  <a:lumMod val="20000"/>
                  <a:lumOff val="80000"/>
                </a:schemeClr>
              </a:solidFill>
            </a:endParaRPr>
          </a:p>
          <a:p>
            <a:pPr lvl="2"/>
            <a:r>
              <a:rPr lang="en-US" sz="2000">
                <a:solidFill>
                  <a:schemeClr val="tx2">
                    <a:lumMod val="20000"/>
                    <a:lumOff val="80000"/>
                  </a:schemeClr>
                </a:solidFill>
              </a:rPr>
              <a:t>Material Encoded 3D models</a:t>
            </a:r>
          </a:p>
          <a:p>
            <a:pPr lvl="2"/>
            <a:r>
              <a:rPr lang="en-US" sz="2000">
                <a:solidFill>
                  <a:schemeClr val="tx2">
                    <a:lumMod val="20000"/>
                    <a:lumOff val="80000"/>
                  </a:schemeClr>
                </a:solidFill>
              </a:rPr>
              <a:t>Geometry from Textures</a:t>
            </a:r>
          </a:p>
          <a:p>
            <a:pPr lvl="2"/>
            <a:r>
              <a:rPr lang="en-US">
                <a:solidFill>
                  <a:schemeClr val="tx2">
                    <a:lumMod val="20000"/>
                    <a:lumOff val="80000"/>
                  </a:schemeClr>
                </a:solidFill>
              </a:rPr>
              <a:t>More realistic model geometry</a:t>
            </a:r>
          </a:p>
          <a:p>
            <a:pPr lvl="3"/>
            <a:r>
              <a:rPr lang="en-US">
                <a:solidFill>
                  <a:schemeClr val="tx2">
                    <a:lumMod val="20000"/>
                    <a:lumOff val="80000"/>
                  </a:schemeClr>
                </a:solidFill>
              </a:rPr>
              <a:t>Model Articulations through ViPRS</a:t>
            </a:r>
          </a:p>
          <a:p>
            <a:pPr lvl="3"/>
            <a:r>
              <a:rPr lang="en-US">
                <a:solidFill>
                  <a:schemeClr val="tx2">
                    <a:lumMod val="20000"/>
                    <a:lumOff val="80000"/>
                  </a:schemeClr>
                </a:solidFill>
              </a:rPr>
              <a:t>Physics simulated kinetic deformations </a:t>
            </a:r>
          </a:p>
          <a:p>
            <a:pPr lvl="2"/>
            <a:r>
              <a:rPr lang="en-US" sz="1800">
                <a:solidFill>
                  <a:schemeClr val="tx2">
                    <a:lumMod val="20000"/>
                    <a:lumOff val="80000"/>
                  </a:schemeClr>
                </a:solidFill>
              </a:rPr>
              <a:t>Unreal 5 3D model Library</a:t>
            </a:r>
          </a:p>
          <a:p>
            <a:pPr lvl="3"/>
            <a:r>
              <a:rPr lang="en-US" sz="1600">
                <a:solidFill>
                  <a:schemeClr val="tx2">
                    <a:lumMod val="20000"/>
                    <a:lumOff val="80000"/>
                  </a:schemeClr>
                </a:solidFill>
              </a:rPr>
              <a:t>New UE5 Human Character Models</a:t>
            </a:r>
          </a:p>
          <a:p>
            <a:pPr lvl="3"/>
            <a:r>
              <a:rPr lang="en-US" sz="1600">
                <a:solidFill>
                  <a:schemeClr val="tx2">
                    <a:lumMod val="20000"/>
                    <a:lumOff val="80000"/>
                  </a:schemeClr>
                </a:solidFill>
              </a:rPr>
              <a:t>New UE5 Human Animations</a:t>
            </a:r>
            <a:endParaRPr lang="en-US" sz="1800">
              <a:solidFill>
                <a:schemeClr val="tx2">
                  <a:lumMod val="20000"/>
                  <a:lumOff val="80000"/>
                </a:schemeClr>
              </a:solidFill>
            </a:endParaRPr>
          </a:p>
          <a:p>
            <a:pPr lvl="2"/>
            <a:endParaRPr lang="en-US" sz="1800">
              <a:solidFill>
                <a:schemeClr val="tx2">
                  <a:lumMod val="20000"/>
                  <a:lumOff val="80000"/>
                </a:schemeClr>
              </a:solidFill>
            </a:endParaRPr>
          </a:p>
          <a:p>
            <a:pPr lvl="1"/>
            <a:endParaRPr lang="en-US" sz="1800">
              <a:solidFill>
                <a:schemeClr val="tx2">
                  <a:lumMod val="20000"/>
                  <a:lumOff val="80000"/>
                </a:schemeClr>
              </a:solidFill>
            </a:endParaRPr>
          </a:p>
          <a:p>
            <a:pPr lvl="1"/>
            <a:r>
              <a:rPr lang="en-US" sz="1800">
                <a:solidFill>
                  <a:schemeClr val="tx2">
                    <a:lumMod val="20000"/>
                    <a:lumOff val="80000"/>
                  </a:schemeClr>
                </a:solidFill>
              </a:rPr>
              <a:t>Linked on MUSE/AFSERS’s Milgaming page </a:t>
            </a:r>
          </a:p>
          <a:p>
            <a:pPr marL="457200" lvl="1" indent="0">
              <a:buFont typeface="Arial" panose="020B0604020202020204" pitchFamily="34" charset="0"/>
              <a:buNone/>
            </a:pPr>
            <a:r>
              <a:rPr lang="en-US" sz="1300">
                <a:solidFill>
                  <a:srgbClr val="00B0F0"/>
                </a:solidFill>
                <a:hlinkClick r:id="rId4">
                  <a:extLst>
                    <a:ext uri="{A12FA001-AC4F-418D-AE19-62706E023703}">
                      <ahyp:hlinkClr xmlns:ahyp="http://schemas.microsoft.com/office/drawing/2018/hyperlinkcolor" val="tx"/>
                    </a:ext>
                  </a:extLst>
                </a:hlinkClick>
              </a:rPr>
              <a:t>https://milgaming.army.mil/Entrance/Product.aspx?pid=55</a:t>
            </a:r>
            <a:endParaRPr lang="en-US" sz="1300">
              <a:solidFill>
                <a:srgbClr val="00B0F0"/>
              </a:solidFill>
            </a:endParaRPr>
          </a:p>
          <a:p>
            <a:pPr marL="457200" lvl="1" indent="0">
              <a:buFont typeface="Arial" panose="020B0604020202020204" pitchFamily="34" charset="0"/>
              <a:buNone/>
            </a:pPr>
            <a:endParaRPr lang="en-US" sz="1300" dirty="0">
              <a:solidFill>
                <a:srgbClr val="0070C0"/>
              </a:solidFill>
            </a:endParaRPr>
          </a:p>
        </p:txBody>
      </p:sp>
    </p:spTree>
    <p:extLst>
      <p:ext uri="{BB962C8B-B14F-4D97-AF65-F5344CB8AC3E}">
        <p14:creationId xmlns:p14="http://schemas.microsoft.com/office/powerpoint/2010/main" val="1058860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46CB8-4AD5-62C5-D6A1-4C878AC45346}"/>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217AE3D4-9133-C8A5-A992-D609B83543EE}"/>
              </a:ext>
            </a:extLst>
          </p:cNvPr>
          <p:cNvSpPr>
            <a:spLocks noGrp="1"/>
          </p:cNvSpPr>
          <p:nvPr>
            <p:ph type="dt" sz="half" idx="10"/>
          </p:nvPr>
        </p:nvSpPr>
        <p:spPr/>
        <p:txBody>
          <a:bodyPr/>
          <a:lstStyle/>
          <a:p>
            <a:fld id="{DF04B8C8-ECCE-4E73-A91E-BA9221228095}" type="datetime3">
              <a:rPr lang="en-US" smtClean="0"/>
              <a:t>11 April 2025</a:t>
            </a:fld>
            <a:endParaRPr lang="en-US" dirty="0"/>
          </a:p>
        </p:txBody>
      </p:sp>
      <p:sp>
        <p:nvSpPr>
          <p:cNvPr id="5" name="Slide Number Placeholder 4">
            <a:extLst>
              <a:ext uri="{FF2B5EF4-FFF2-40B4-BE49-F238E27FC236}">
                <a16:creationId xmlns:a16="http://schemas.microsoft.com/office/drawing/2014/main" id="{4934AAF4-EAE9-9F29-3410-E48C0F29643B}"/>
              </a:ext>
            </a:extLst>
          </p:cNvPr>
          <p:cNvSpPr>
            <a:spLocks noGrp="1"/>
          </p:cNvSpPr>
          <p:nvPr>
            <p:ph type="sldNum" sz="quarter" idx="11"/>
          </p:nvPr>
        </p:nvSpPr>
        <p:spPr/>
        <p:txBody>
          <a:bodyPr/>
          <a:lstStyle/>
          <a:p>
            <a:fld id="{64E5BE4B-2FBF-4174-9E62-85FAD1CB43A6}" type="slidenum">
              <a:rPr lang="en-US" smtClean="0"/>
              <a:pPr/>
              <a:t>17</a:t>
            </a:fld>
            <a:endParaRPr lang="en-US" dirty="0"/>
          </a:p>
        </p:txBody>
      </p:sp>
      <p:sp>
        <p:nvSpPr>
          <p:cNvPr id="10" name="Rectangle 9">
            <a:extLst>
              <a:ext uri="{FF2B5EF4-FFF2-40B4-BE49-F238E27FC236}">
                <a16:creationId xmlns:a16="http://schemas.microsoft.com/office/drawing/2014/main" id="{56DE916E-BD9F-84D4-839B-0B50AEEF90CC}"/>
              </a:ext>
            </a:extLst>
          </p:cNvPr>
          <p:cNvSpPr/>
          <p:nvPr/>
        </p:nvSpPr>
        <p:spPr>
          <a:xfrm>
            <a:off x="6496920" y="3095522"/>
            <a:ext cx="3800762" cy="2309541"/>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A708BE1-82D0-94C6-0452-6184FC476B3B}"/>
              </a:ext>
            </a:extLst>
          </p:cNvPr>
          <p:cNvSpPr/>
          <p:nvPr/>
        </p:nvSpPr>
        <p:spPr>
          <a:xfrm>
            <a:off x="7418174" y="3325405"/>
            <a:ext cx="2691673" cy="644088"/>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661AB35-F929-2D73-9C3F-02BAED87FCFD}"/>
              </a:ext>
            </a:extLst>
          </p:cNvPr>
          <p:cNvSpPr/>
          <p:nvPr/>
        </p:nvSpPr>
        <p:spPr>
          <a:xfrm>
            <a:off x="9265060" y="2403390"/>
            <a:ext cx="1853531" cy="762936"/>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D7195195-D8AA-5145-89CA-63934F22C7DE}"/>
              </a:ext>
            </a:extLst>
          </p:cNvPr>
          <p:cNvSpPr txBox="1">
            <a:spLocks/>
          </p:cNvSpPr>
          <p:nvPr/>
        </p:nvSpPr>
        <p:spPr>
          <a:xfrm>
            <a:off x="1899354" y="309879"/>
            <a:ext cx="7365706" cy="725424"/>
          </a:xfrm>
          <a:prstGeom prst="rect">
            <a:avLst/>
          </a:prstGeom>
        </p:spPr>
        <p:txBody>
          <a:bodyPr>
            <a:normAutofit fontScale="92500"/>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gn="ctr"/>
            <a:r>
              <a:rPr lang="en-US" sz="3600" b="1"/>
              <a:t>JSIL 3D Model/Terrain Library</a:t>
            </a:r>
            <a:endParaRPr lang="en-US" sz="5400" b="1" dirty="0"/>
          </a:p>
        </p:txBody>
      </p:sp>
      <p:pic>
        <p:nvPicPr>
          <p:cNvPr id="3" name="Picture 2">
            <a:extLst>
              <a:ext uri="{FF2B5EF4-FFF2-40B4-BE49-F238E27FC236}">
                <a16:creationId xmlns:a16="http://schemas.microsoft.com/office/drawing/2014/main" id="{FF5E95DE-AC8B-FE45-E9EE-862D085EC2EF}"/>
              </a:ext>
            </a:extLst>
          </p:cNvPr>
          <p:cNvPicPr>
            <a:picLocks noChangeAspect="1"/>
          </p:cNvPicPr>
          <p:nvPr/>
        </p:nvPicPr>
        <p:blipFill>
          <a:blip r:embed="rId2"/>
          <a:stretch>
            <a:fillRect/>
          </a:stretch>
        </p:blipFill>
        <p:spPr>
          <a:xfrm>
            <a:off x="1053165" y="956212"/>
            <a:ext cx="10085670" cy="5673188"/>
          </a:xfrm>
          <a:prstGeom prst="rect">
            <a:avLst/>
          </a:prstGeom>
        </p:spPr>
      </p:pic>
    </p:spTree>
    <p:extLst>
      <p:ext uri="{BB962C8B-B14F-4D97-AF65-F5344CB8AC3E}">
        <p14:creationId xmlns:p14="http://schemas.microsoft.com/office/powerpoint/2010/main" val="16919294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8FD18-6A21-9A09-98AD-67FAD532E2A9}"/>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3C36724E-BFD8-94B3-C293-43FCFA9401AE}"/>
              </a:ext>
            </a:extLst>
          </p:cNvPr>
          <p:cNvSpPr>
            <a:spLocks noGrp="1"/>
          </p:cNvSpPr>
          <p:nvPr>
            <p:ph type="dt" sz="half" idx="10"/>
          </p:nvPr>
        </p:nvSpPr>
        <p:spPr/>
        <p:txBody>
          <a:bodyPr/>
          <a:lstStyle/>
          <a:p>
            <a:fld id="{DF04B8C8-ECCE-4E73-A91E-BA9221228095}" type="datetime3">
              <a:rPr lang="en-US" smtClean="0"/>
              <a:t>11 April 2025</a:t>
            </a:fld>
            <a:endParaRPr lang="en-US" dirty="0"/>
          </a:p>
        </p:txBody>
      </p:sp>
      <p:sp>
        <p:nvSpPr>
          <p:cNvPr id="5" name="Slide Number Placeholder 4">
            <a:extLst>
              <a:ext uri="{FF2B5EF4-FFF2-40B4-BE49-F238E27FC236}">
                <a16:creationId xmlns:a16="http://schemas.microsoft.com/office/drawing/2014/main" id="{3BFD3E34-E21F-CA0F-9393-7A29608A5C6B}"/>
              </a:ext>
            </a:extLst>
          </p:cNvPr>
          <p:cNvSpPr>
            <a:spLocks noGrp="1"/>
          </p:cNvSpPr>
          <p:nvPr>
            <p:ph type="sldNum" sz="quarter" idx="11"/>
          </p:nvPr>
        </p:nvSpPr>
        <p:spPr/>
        <p:txBody>
          <a:bodyPr/>
          <a:lstStyle/>
          <a:p>
            <a:fld id="{64E5BE4B-2FBF-4174-9E62-85FAD1CB43A6}" type="slidenum">
              <a:rPr lang="en-US" smtClean="0"/>
              <a:pPr/>
              <a:t>18</a:t>
            </a:fld>
            <a:endParaRPr lang="en-US" dirty="0"/>
          </a:p>
        </p:txBody>
      </p:sp>
      <p:sp>
        <p:nvSpPr>
          <p:cNvPr id="10" name="Rectangle 9">
            <a:extLst>
              <a:ext uri="{FF2B5EF4-FFF2-40B4-BE49-F238E27FC236}">
                <a16:creationId xmlns:a16="http://schemas.microsoft.com/office/drawing/2014/main" id="{460B59ED-4804-345D-38BD-67470E32507E}"/>
              </a:ext>
            </a:extLst>
          </p:cNvPr>
          <p:cNvSpPr/>
          <p:nvPr/>
        </p:nvSpPr>
        <p:spPr>
          <a:xfrm>
            <a:off x="6496920" y="3095522"/>
            <a:ext cx="3800762" cy="2309541"/>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E8FA6D0-7FA0-2EB1-E311-364973F0A53D}"/>
              </a:ext>
            </a:extLst>
          </p:cNvPr>
          <p:cNvSpPr/>
          <p:nvPr/>
        </p:nvSpPr>
        <p:spPr>
          <a:xfrm>
            <a:off x="7418174" y="3325405"/>
            <a:ext cx="2691673" cy="644088"/>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94766F4-E61E-BA9A-01D9-3820213E262B}"/>
              </a:ext>
            </a:extLst>
          </p:cNvPr>
          <p:cNvSpPr/>
          <p:nvPr/>
        </p:nvSpPr>
        <p:spPr>
          <a:xfrm>
            <a:off x="9265060" y="2403390"/>
            <a:ext cx="1853531" cy="762936"/>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2534CA8E-E32B-1C9F-1158-868DED535FD0}"/>
              </a:ext>
            </a:extLst>
          </p:cNvPr>
          <p:cNvSpPr txBox="1">
            <a:spLocks/>
          </p:cNvSpPr>
          <p:nvPr/>
        </p:nvSpPr>
        <p:spPr>
          <a:xfrm>
            <a:off x="1899354" y="309879"/>
            <a:ext cx="7365706" cy="725424"/>
          </a:xfrm>
          <a:prstGeom prst="rect">
            <a:avLst/>
          </a:prstGeom>
        </p:spPr>
        <p:txBody>
          <a:bodyPr>
            <a:normAutofit fontScale="92500"/>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gn="ctr"/>
            <a:r>
              <a:rPr lang="en-US" sz="3600" b="1"/>
              <a:t>JSIL 3D Model/Terrain Library</a:t>
            </a:r>
            <a:endParaRPr lang="en-US" sz="5400" b="1" dirty="0"/>
          </a:p>
        </p:txBody>
      </p:sp>
      <p:pic>
        <p:nvPicPr>
          <p:cNvPr id="2" name="Picture 1">
            <a:extLst>
              <a:ext uri="{FF2B5EF4-FFF2-40B4-BE49-F238E27FC236}">
                <a16:creationId xmlns:a16="http://schemas.microsoft.com/office/drawing/2014/main" id="{1BD6CAA5-CE8A-3E0C-379E-C5683740AF67}"/>
              </a:ext>
            </a:extLst>
          </p:cNvPr>
          <p:cNvPicPr>
            <a:picLocks noChangeAspect="1"/>
          </p:cNvPicPr>
          <p:nvPr/>
        </p:nvPicPr>
        <p:blipFill>
          <a:blip r:embed="rId2"/>
          <a:stretch>
            <a:fillRect/>
          </a:stretch>
        </p:blipFill>
        <p:spPr>
          <a:xfrm>
            <a:off x="1003246" y="900053"/>
            <a:ext cx="10185507" cy="5729347"/>
          </a:xfrm>
          <a:prstGeom prst="rect">
            <a:avLst/>
          </a:prstGeom>
        </p:spPr>
      </p:pic>
    </p:spTree>
    <p:extLst>
      <p:ext uri="{BB962C8B-B14F-4D97-AF65-F5344CB8AC3E}">
        <p14:creationId xmlns:p14="http://schemas.microsoft.com/office/powerpoint/2010/main" val="798944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2C09E-C153-A82A-CBA5-BBE87990CC66}"/>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EDBFD741-71D4-2BC1-2557-48361CCC7EC0}"/>
              </a:ext>
            </a:extLst>
          </p:cNvPr>
          <p:cNvSpPr>
            <a:spLocks noGrp="1"/>
          </p:cNvSpPr>
          <p:nvPr>
            <p:ph type="dt" sz="half" idx="10"/>
          </p:nvPr>
        </p:nvSpPr>
        <p:spPr/>
        <p:txBody>
          <a:bodyPr/>
          <a:lstStyle/>
          <a:p>
            <a:fld id="{DF04B8C8-ECCE-4E73-A91E-BA9221228095}" type="datetime3">
              <a:rPr lang="en-US" smtClean="0"/>
              <a:t>11 April 2025</a:t>
            </a:fld>
            <a:endParaRPr lang="en-US" dirty="0"/>
          </a:p>
        </p:txBody>
      </p:sp>
      <p:sp>
        <p:nvSpPr>
          <p:cNvPr id="5" name="Slide Number Placeholder 4">
            <a:extLst>
              <a:ext uri="{FF2B5EF4-FFF2-40B4-BE49-F238E27FC236}">
                <a16:creationId xmlns:a16="http://schemas.microsoft.com/office/drawing/2014/main" id="{D002DB59-9F68-4D46-BE03-4A9D02947669}"/>
              </a:ext>
            </a:extLst>
          </p:cNvPr>
          <p:cNvSpPr>
            <a:spLocks noGrp="1"/>
          </p:cNvSpPr>
          <p:nvPr>
            <p:ph type="sldNum" sz="quarter" idx="11"/>
          </p:nvPr>
        </p:nvSpPr>
        <p:spPr/>
        <p:txBody>
          <a:bodyPr/>
          <a:lstStyle/>
          <a:p>
            <a:fld id="{64E5BE4B-2FBF-4174-9E62-85FAD1CB43A6}" type="slidenum">
              <a:rPr lang="en-US" smtClean="0"/>
              <a:pPr/>
              <a:t>19</a:t>
            </a:fld>
            <a:endParaRPr lang="en-US" dirty="0"/>
          </a:p>
        </p:txBody>
      </p:sp>
      <p:sp>
        <p:nvSpPr>
          <p:cNvPr id="10" name="Rectangle 9">
            <a:extLst>
              <a:ext uri="{FF2B5EF4-FFF2-40B4-BE49-F238E27FC236}">
                <a16:creationId xmlns:a16="http://schemas.microsoft.com/office/drawing/2014/main" id="{D954A4F8-D9B8-820E-0183-05C1BF1982C8}"/>
              </a:ext>
            </a:extLst>
          </p:cNvPr>
          <p:cNvSpPr/>
          <p:nvPr/>
        </p:nvSpPr>
        <p:spPr>
          <a:xfrm>
            <a:off x="6496920" y="3095522"/>
            <a:ext cx="3800762" cy="2309541"/>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0EA3F5D-81CA-4E2F-DB7A-DBBF85B2C635}"/>
              </a:ext>
            </a:extLst>
          </p:cNvPr>
          <p:cNvSpPr/>
          <p:nvPr/>
        </p:nvSpPr>
        <p:spPr>
          <a:xfrm>
            <a:off x="7418174" y="3325405"/>
            <a:ext cx="2691673" cy="644088"/>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40D04C8-14DB-BE4A-3C91-8027408410DA}"/>
              </a:ext>
            </a:extLst>
          </p:cNvPr>
          <p:cNvSpPr/>
          <p:nvPr/>
        </p:nvSpPr>
        <p:spPr>
          <a:xfrm>
            <a:off x="9265060" y="2403390"/>
            <a:ext cx="1853531" cy="762936"/>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A39C0054-DAF8-747C-FC53-7F900ED21265}"/>
              </a:ext>
            </a:extLst>
          </p:cNvPr>
          <p:cNvSpPr txBox="1">
            <a:spLocks/>
          </p:cNvSpPr>
          <p:nvPr/>
        </p:nvSpPr>
        <p:spPr>
          <a:xfrm>
            <a:off x="1899354" y="309879"/>
            <a:ext cx="7365706" cy="725424"/>
          </a:xfrm>
          <a:prstGeom prst="rect">
            <a:avLst/>
          </a:prstGeom>
        </p:spPr>
        <p:txBody>
          <a:bodyPr>
            <a:norm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gn="ctr"/>
            <a:r>
              <a:rPr lang="en-US" sz="3600" b="1" dirty="0"/>
              <a:t>Exercise and test events</a:t>
            </a:r>
            <a:endParaRPr lang="en-US" sz="5400" b="1" dirty="0"/>
          </a:p>
        </p:txBody>
      </p:sp>
      <p:sp>
        <p:nvSpPr>
          <p:cNvPr id="3" name="Content Placeholder 2">
            <a:extLst>
              <a:ext uri="{FF2B5EF4-FFF2-40B4-BE49-F238E27FC236}">
                <a16:creationId xmlns:a16="http://schemas.microsoft.com/office/drawing/2014/main" id="{5EEF714F-2FE2-440F-5DFC-F68E9DFCA903}"/>
              </a:ext>
            </a:extLst>
          </p:cNvPr>
          <p:cNvSpPr txBox="1">
            <a:spLocks/>
          </p:cNvSpPr>
          <p:nvPr/>
        </p:nvSpPr>
        <p:spPr>
          <a:xfrm>
            <a:off x="6332436" y="1128305"/>
            <a:ext cx="5920215" cy="5081505"/>
          </a:xfrm>
          <a:prstGeom prst="rect">
            <a:avLst/>
          </a:prstGeom>
        </p:spPr>
        <p:txBody>
          <a:bodyPr/>
          <a:lstStyle>
            <a:lvl1pPr marL="342900" indent="-342900" algn="l" rtl="0" eaLnBrk="1" fontAlgn="base" hangingPunct="1">
              <a:spcBef>
                <a:spcPct val="20000"/>
              </a:spcBef>
              <a:spcAft>
                <a:spcPct val="0"/>
              </a:spcAft>
              <a:buFont typeface="Arial" charset="0"/>
              <a:defRPr sz="2400" kern="1200">
                <a:solidFill>
                  <a:schemeClr val="tx1"/>
                </a:solidFill>
                <a:latin typeface="Arial" pitchFamily="34" charset="0"/>
                <a:ea typeface="ＭＳ Ｐゴシック" charset="0"/>
                <a:cs typeface="Arial" pitchFamily="34" charset="0"/>
              </a:defRPr>
            </a:lvl1pPr>
            <a:lvl2pPr marL="514350" indent="-285750" algn="l" rtl="0" eaLnBrk="1" fontAlgn="base" hangingPunct="1">
              <a:spcBef>
                <a:spcPct val="20000"/>
              </a:spcBef>
              <a:spcAft>
                <a:spcPct val="0"/>
              </a:spcAft>
              <a:buFont typeface="Arial" charset="0"/>
              <a:buChar char="–"/>
              <a:defRPr sz="2400" kern="1200">
                <a:solidFill>
                  <a:schemeClr val="tx1"/>
                </a:solidFill>
                <a:latin typeface="Arial" pitchFamily="34" charset="0"/>
                <a:ea typeface="Arial" charset="0"/>
                <a:cs typeface="Arial" pitchFamily="34" charset="0"/>
              </a:defRPr>
            </a:lvl2pPr>
            <a:lvl3pPr marL="9144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3pPr>
            <a:lvl4pPr marL="13716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4pPr>
            <a:lvl5pPr marL="18288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50000"/>
              </a:lnSpc>
              <a:spcBef>
                <a:spcPct val="20000"/>
              </a:spcBef>
              <a:spcAft>
                <a:spcPct val="0"/>
              </a:spcAft>
              <a:buClrTx/>
              <a:buSzTx/>
              <a:buFont typeface="Arial" charset="0"/>
              <a:buNone/>
              <a:tabLst/>
              <a:defRPr/>
            </a:pPr>
            <a:r>
              <a:rPr kumimoji="0" lang="en-US" sz="1600" b="1" i="0" u="sng" strike="noStrike" kern="1200" cap="none" spc="0" normalizeH="0" baseline="0" noProof="0" dirty="0">
                <a:ln>
                  <a:noFill/>
                </a:ln>
                <a:solidFill>
                  <a:srgbClr val="F1E4C7"/>
                </a:solidFill>
                <a:effectLst/>
                <a:uLnTx/>
                <a:uFillTx/>
                <a:latin typeface="Arial" pitchFamily="34" charset="0"/>
                <a:ea typeface="ＭＳ Ｐゴシック" charset="0"/>
                <a:cs typeface="Arial" pitchFamily="34" charset="0"/>
              </a:rPr>
              <a:t>Services Provided</a:t>
            </a: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1E4C7"/>
                </a:solidFill>
                <a:effectLst/>
                <a:uLnTx/>
                <a:uFillTx/>
                <a:latin typeface="Arial"/>
                <a:ea typeface="ＭＳ Ｐゴシック" charset="0"/>
                <a:cs typeface="Arial" pitchFamily="34" charset="0"/>
              </a:rPr>
              <a:t>Trained</a:t>
            </a:r>
          </a:p>
          <a:p>
            <a:pPr marL="457200" marR="0" lvl="1"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200" i="0" u="none" strike="noStrike" kern="1200" cap="none" spc="0" normalizeH="0" baseline="0" noProof="0" dirty="0">
                <a:ln>
                  <a:noFill/>
                </a:ln>
                <a:solidFill>
                  <a:srgbClr val="F1E4C7"/>
                </a:solidFill>
                <a:effectLst/>
                <a:uLnTx/>
                <a:uFillTx/>
                <a:latin typeface="Arial"/>
                <a:cs typeface="Arial" pitchFamily="34" charset="0"/>
              </a:rPr>
              <a:t>Payload Operators</a:t>
            </a:r>
          </a:p>
          <a:p>
            <a:pPr marL="457200" marR="0" lvl="1"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200" i="0" u="none" strike="noStrike" kern="1200" cap="none" spc="0" normalizeH="0" baseline="0" noProof="0" dirty="0">
                <a:ln>
                  <a:noFill/>
                </a:ln>
                <a:solidFill>
                  <a:srgbClr val="F1E4C7"/>
                </a:solidFill>
                <a:effectLst/>
                <a:uLnTx/>
                <a:uFillTx/>
                <a:latin typeface="Arial"/>
                <a:cs typeface="Arial" pitchFamily="34" charset="0"/>
              </a:rPr>
              <a:t>Image Analysts to do PED (Processing Exploitation &amp; Dissemination)</a:t>
            </a:r>
          </a:p>
          <a:p>
            <a:pPr marL="28575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1E4C7"/>
                </a:solidFill>
                <a:effectLst/>
                <a:uLnTx/>
                <a:uFillTx/>
                <a:latin typeface="Arial"/>
                <a:ea typeface="ＭＳ Ｐゴシック" charset="0"/>
                <a:cs typeface="Arial" pitchFamily="34" charset="0"/>
              </a:rPr>
              <a:t>Capabilities provided</a:t>
            </a:r>
          </a:p>
          <a:p>
            <a:pPr marL="457200" marR="0" lvl="1"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200" i="0" u="none" strike="noStrike" kern="1200" cap="none" spc="0" normalizeH="0" baseline="0" noProof="0" dirty="0">
                <a:ln>
                  <a:noFill/>
                </a:ln>
                <a:solidFill>
                  <a:srgbClr val="F1E4C7"/>
                </a:solidFill>
                <a:effectLst/>
                <a:uLnTx/>
                <a:uFillTx/>
                <a:latin typeface="Arial"/>
                <a:cs typeface="Arial" pitchFamily="34" charset="0"/>
              </a:rPr>
              <a:t>FMV (Full Motion Video)</a:t>
            </a:r>
          </a:p>
          <a:p>
            <a:pPr marL="857250" marR="0" lvl="2"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srgbClr val="F1E4C7"/>
                </a:solidFill>
                <a:effectLst/>
                <a:uLnTx/>
                <a:uFillTx/>
                <a:latin typeface="Arial"/>
                <a:cs typeface="Arial" pitchFamily="34" charset="0"/>
              </a:rPr>
              <a:t>MQ-9 Reaper</a:t>
            </a:r>
          </a:p>
          <a:p>
            <a:pPr marL="857250" marR="0" lvl="2"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srgbClr val="F1E4C7"/>
                </a:solidFill>
                <a:effectLst/>
                <a:uLnTx/>
                <a:uFillTx/>
                <a:latin typeface="Arial"/>
                <a:cs typeface="Arial" pitchFamily="34" charset="0"/>
              </a:rPr>
              <a:t>MQ-1C Gray Eagle</a:t>
            </a:r>
          </a:p>
          <a:p>
            <a:pPr marL="457200" marR="0" lvl="1"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200" i="0" u="none" strike="noStrike" kern="1200" cap="none" spc="0" normalizeH="0" baseline="0" noProof="0" dirty="0">
                <a:ln>
                  <a:noFill/>
                </a:ln>
                <a:solidFill>
                  <a:srgbClr val="F1E4C7"/>
                </a:solidFill>
                <a:effectLst/>
                <a:uLnTx/>
                <a:uFillTx/>
                <a:latin typeface="Arial"/>
                <a:cs typeface="Arial" pitchFamily="34" charset="0"/>
              </a:rPr>
              <a:t>MTI (Moving Target Indicator)</a:t>
            </a:r>
          </a:p>
          <a:p>
            <a:pPr marL="857250" marR="0" lvl="2"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srgbClr val="F1E4C7"/>
                </a:solidFill>
                <a:effectLst/>
                <a:uLnTx/>
                <a:uFillTx/>
                <a:latin typeface="Arial"/>
                <a:cs typeface="Arial" pitchFamily="34" charset="0"/>
              </a:rPr>
              <a:t>RQ-4 Global Hawk</a:t>
            </a:r>
          </a:p>
          <a:p>
            <a:pPr marL="857250" marR="0" lvl="2"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srgbClr val="F1E4C7"/>
                </a:solidFill>
                <a:effectLst/>
                <a:uLnTx/>
                <a:uFillTx/>
                <a:latin typeface="Arial"/>
                <a:cs typeface="Arial" pitchFamily="34" charset="0"/>
              </a:rPr>
              <a:t>E8-C </a:t>
            </a:r>
            <a:r>
              <a:rPr kumimoji="0" lang="en-US" sz="800" i="0" u="none" strike="noStrike" kern="1200" cap="none" spc="0" normalizeH="0" baseline="0" noProof="0" dirty="0" err="1">
                <a:ln>
                  <a:noFill/>
                </a:ln>
                <a:solidFill>
                  <a:srgbClr val="F1E4C7"/>
                </a:solidFill>
                <a:effectLst/>
                <a:uLnTx/>
                <a:uFillTx/>
                <a:latin typeface="Arial"/>
                <a:cs typeface="Arial" pitchFamily="34" charset="0"/>
              </a:rPr>
              <a:t>Jointstars</a:t>
            </a:r>
            <a:endParaRPr kumimoji="0" lang="en-US" sz="800" i="0" u="none" strike="noStrike" kern="1200" cap="none" spc="0" normalizeH="0" baseline="0" noProof="0" dirty="0">
              <a:ln>
                <a:noFill/>
              </a:ln>
              <a:solidFill>
                <a:srgbClr val="F1E4C7"/>
              </a:solidFill>
              <a:effectLst/>
              <a:uLnTx/>
              <a:uFillTx/>
              <a:latin typeface="Arial"/>
              <a:cs typeface="Arial" pitchFamily="34" charset="0"/>
            </a:endParaRPr>
          </a:p>
          <a:p>
            <a:pPr marL="457200" marR="0" lvl="1"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200" i="0" u="none" strike="noStrike" kern="1200" cap="none" spc="0" normalizeH="0" baseline="0" noProof="0" dirty="0">
                <a:ln>
                  <a:noFill/>
                </a:ln>
                <a:solidFill>
                  <a:srgbClr val="F1E4C7"/>
                </a:solidFill>
                <a:effectLst/>
                <a:uLnTx/>
                <a:uFillTx/>
                <a:latin typeface="Arial"/>
                <a:cs typeface="Arial" pitchFamily="34" charset="0"/>
              </a:rPr>
              <a:t>FFI (Fixed Frame Imagery)</a:t>
            </a:r>
          </a:p>
          <a:p>
            <a:pPr marL="857250" marR="0" lvl="2"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srgbClr val="F1E4C7"/>
                </a:solidFill>
                <a:effectLst/>
                <a:uLnTx/>
                <a:uFillTx/>
                <a:latin typeface="Arial"/>
                <a:cs typeface="Arial" pitchFamily="34" charset="0"/>
              </a:rPr>
              <a:t>U2 Dragon Lady</a:t>
            </a:r>
          </a:p>
          <a:p>
            <a:pPr marL="28575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1E4C7"/>
                </a:solidFill>
                <a:effectLst/>
                <a:uLnTx/>
                <a:uFillTx/>
                <a:latin typeface="Arial"/>
                <a:ea typeface="ＭＳ Ｐゴシック" charset="0"/>
                <a:cs typeface="Arial" pitchFamily="34" charset="0"/>
              </a:rPr>
              <a:t>Software Testing &amp; Validation</a:t>
            </a:r>
          </a:p>
          <a:p>
            <a:pPr marL="457200" marR="0" lvl="1"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200" i="0" u="none" strike="noStrike" kern="1200" cap="none" spc="0" normalizeH="0" baseline="0" noProof="0" dirty="0">
                <a:ln>
                  <a:noFill/>
                </a:ln>
                <a:solidFill>
                  <a:srgbClr val="F1E4C7"/>
                </a:solidFill>
                <a:effectLst/>
                <a:uLnTx/>
                <a:uFillTx/>
                <a:latin typeface="Arial"/>
                <a:cs typeface="Arial" pitchFamily="34" charset="0"/>
              </a:rPr>
              <a:t>JTLS Federation </a:t>
            </a:r>
          </a:p>
          <a:p>
            <a:pPr marL="171450" marR="0" lvl="1" indent="0" algn="l" defTabSz="914400" rtl="0" eaLnBrk="1" fontAlgn="base" latinLnBrk="0" hangingPunct="1">
              <a:lnSpc>
                <a:spcPct val="100000"/>
              </a:lnSpc>
              <a:spcBef>
                <a:spcPct val="20000"/>
              </a:spcBef>
              <a:spcAft>
                <a:spcPct val="0"/>
              </a:spcAft>
              <a:buClrTx/>
              <a:buSzTx/>
              <a:buFont typeface="Arial" charset="0"/>
              <a:buNone/>
              <a:tabLst/>
              <a:defRPr/>
            </a:pPr>
            <a:endParaRPr kumimoji="0" lang="en-US" sz="1200" b="1" i="0" u="none" strike="noStrike" kern="1200" cap="none" spc="0" normalizeH="0" baseline="0" noProof="0" dirty="0">
              <a:ln>
                <a:noFill/>
              </a:ln>
              <a:solidFill>
                <a:srgbClr val="F1E4C7"/>
              </a:solidFill>
              <a:effectLst/>
              <a:uLnTx/>
              <a:uFillTx/>
              <a:latin typeface="Arial"/>
              <a:cs typeface="Arial" pitchFamily="34" charset="0"/>
            </a:endParaRPr>
          </a:p>
          <a:p>
            <a:pPr marL="171450" marR="0" lvl="1" indent="0" algn="l" defTabSz="914400" rtl="0" eaLnBrk="1" fontAlgn="base" latinLnBrk="0" hangingPunct="1">
              <a:lnSpc>
                <a:spcPct val="100000"/>
              </a:lnSpc>
              <a:spcBef>
                <a:spcPct val="20000"/>
              </a:spcBef>
              <a:spcAft>
                <a:spcPct val="0"/>
              </a:spcAft>
              <a:buClrTx/>
              <a:buSzTx/>
              <a:buFont typeface="Arial" charset="0"/>
              <a:buNone/>
              <a:tabLst/>
              <a:defRPr/>
            </a:pPr>
            <a:endParaRPr kumimoji="0" lang="en-US" sz="1200" b="1" i="0" u="none" strike="noStrike" kern="1200" cap="none" spc="0" normalizeH="0" baseline="0" noProof="0" dirty="0">
              <a:ln>
                <a:noFill/>
              </a:ln>
              <a:solidFill>
                <a:srgbClr val="F1E4C7"/>
              </a:solidFill>
              <a:effectLst/>
              <a:uLnTx/>
              <a:uFillTx/>
              <a:latin typeface="Arial"/>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F1E4C7"/>
              </a:solidFill>
              <a:effectLst/>
              <a:uLnTx/>
              <a:uFillTx/>
              <a:latin typeface="Arial" pitchFamily="34" charset="0"/>
              <a:ea typeface="ＭＳ Ｐゴシック" charset="0"/>
              <a:cs typeface="Arial" pitchFamily="34" charset="0"/>
            </a:endParaRPr>
          </a:p>
        </p:txBody>
      </p:sp>
      <p:pic>
        <p:nvPicPr>
          <p:cNvPr id="6" name="Picture 5">
            <a:extLst>
              <a:ext uri="{FF2B5EF4-FFF2-40B4-BE49-F238E27FC236}">
                <a16:creationId xmlns:a16="http://schemas.microsoft.com/office/drawing/2014/main" id="{80891F49-EDD4-F255-14FF-5AB5DE883D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2631" y="4366710"/>
            <a:ext cx="5315485" cy="2119321"/>
          </a:xfrm>
          <a:prstGeom prst="rect">
            <a:avLst/>
          </a:prstGeom>
        </p:spPr>
      </p:pic>
      <p:sp>
        <p:nvSpPr>
          <p:cNvPr id="8" name="Content Placeholder 2">
            <a:extLst>
              <a:ext uri="{FF2B5EF4-FFF2-40B4-BE49-F238E27FC236}">
                <a16:creationId xmlns:a16="http://schemas.microsoft.com/office/drawing/2014/main" id="{8EF4B3CF-371B-2B80-FF92-232FA39882C2}"/>
              </a:ext>
            </a:extLst>
          </p:cNvPr>
          <p:cNvSpPr txBox="1">
            <a:spLocks/>
          </p:cNvSpPr>
          <p:nvPr/>
        </p:nvSpPr>
        <p:spPr>
          <a:xfrm>
            <a:off x="539951" y="1057276"/>
            <a:ext cx="6202680" cy="5526080"/>
          </a:xfrm>
          <a:prstGeom prst="rect">
            <a:avLst/>
          </a:prstGeom>
        </p:spPr>
        <p:txBody>
          <a:bodyPr/>
          <a:lstStyle>
            <a:lvl1pPr marL="342900" indent="-342900" algn="l" rtl="0" eaLnBrk="1" fontAlgn="base" hangingPunct="1">
              <a:spcBef>
                <a:spcPct val="20000"/>
              </a:spcBef>
              <a:spcAft>
                <a:spcPct val="0"/>
              </a:spcAft>
              <a:buFont typeface="Arial" charset="0"/>
              <a:defRPr sz="2400" kern="1200">
                <a:solidFill>
                  <a:schemeClr val="tx1"/>
                </a:solidFill>
                <a:latin typeface="Arial" pitchFamily="34" charset="0"/>
                <a:ea typeface="ＭＳ Ｐゴシック" charset="0"/>
                <a:cs typeface="Arial" pitchFamily="34" charset="0"/>
              </a:defRPr>
            </a:lvl1pPr>
            <a:lvl2pPr marL="514350" indent="-285750" algn="l" rtl="0" eaLnBrk="1" fontAlgn="base" hangingPunct="1">
              <a:spcBef>
                <a:spcPct val="20000"/>
              </a:spcBef>
              <a:spcAft>
                <a:spcPct val="0"/>
              </a:spcAft>
              <a:buFont typeface="Arial" charset="0"/>
              <a:buChar char="–"/>
              <a:defRPr sz="2400" kern="1200">
                <a:solidFill>
                  <a:schemeClr val="tx1"/>
                </a:solidFill>
                <a:latin typeface="Arial" pitchFamily="34" charset="0"/>
                <a:ea typeface="Arial" charset="0"/>
                <a:cs typeface="Arial" pitchFamily="34" charset="0"/>
              </a:defRPr>
            </a:lvl2pPr>
            <a:lvl3pPr marL="9144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3pPr>
            <a:lvl4pPr marL="13716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4pPr>
            <a:lvl5pPr marL="18288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pPr>
            <a:r>
              <a:rPr lang="en-US" sz="2000" b="1" u="sng" dirty="0">
                <a:solidFill>
                  <a:srgbClr val="F1E4C7"/>
                </a:solidFill>
              </a:rPr>
              <a:t>Training Topics</a:t>
            </a:r>
          </a:p>
          <a:p>
            <a:r>
              <a:rPr lang="en-US" sz="1200" dirty="0">
                <a:solidFill>
                  <a:srgbClr val="F1E4C7"/>
                </a:solidFill>
                <a:latin typeface="Calibri" panose="020F0502020204030204" pitchFamily="34" charset="0"/>
                <a:ea typeface="Calibri" panose="020F0502020204030204" pitchFamily="34" charset="0"/>
                <a:cs typeface="Calibri" panose="020F0502020204030204" pitchFamily="34" charset="0"/>
              </a:rPr>
              <a:t>a. Installation and "Clean uninstall"</a:t>
            </a:r>
          </a:p>
          <a:p>
            <a:r>
              <a:rPr lang="en-US" sz="1200" dirty="0">
                <a:solidFill>
                  <a:srgbClr val="F1E4C7"/>
                </a:solidFill>
                <a:latin typeface="Calibri" panose="020F0502020204030204" pitchFamily="34" charset="0"/>
                <a:ea typeface="Calibri" panose="020F0502020204030204" pitchFamily="34" charset="0"/>
                <a:cs typeface="Calibri" panose="020F0502020204030204" pitchFamily="34" charset="0"/>
              </a:rPr>
              <a:t>b. MUSE License, how to get a new one and where it goes</a:t>
            </a:r>
          </a:p>
          <a:p>
            <a:r>
              <a:rPr lang="en-US" sz="1200" dirty="0">
                <a:solidFill>
                  <a:srgbClr val="F1E4C7"/>
                </a:solidFill>
                <a:latin typeface="Calibri" panose="020F0502020204030204" pitchFamily="34" charset="0"/>
                <a:ea typeface="Calibri" panose="020F0502020204030204" pitchFamily="34" charset="0"/>
                <a:cs typeface="Calibri" panose="020F0502020204030204" pitchFamily="34" charset="0"/>
              </a:rPr>
              <a:t>c. Troubleshooting topics throughout all topics (common hardware and software)</a:t>
            </a:r>
          </a:p>
          <a:p>
            <a:r>
              <a:rPr lang="en-US" sz="1200" dirty="0">
                <a:solidFill>
                  <a:srgbClr val="F1E4C7"/>
                </a:solidFill>
                <a:latin typeface="Calibri" panose="020F0502020204030204" pitchFamily="34" charset="0"/>
                <a:ea typeface="Calibri" panose="020F0502020204030204" pitchFamily="34" charset="0"/>
                <a:cs typeface="Calibri" panose="020F0502020204030204" pitchFamily="34" charset="0"/>
              </a:rPr>
              <a:t>d. New features in 11.4</a:t>
            </a:r>
          </a:p>
          <a:p>
            <a:r>
              <a:rPr lang="en-US" sz="1200" dirty="0">
                <a:solidFill>
                  <a:srgbClr val="F1E4C7"/>
                </a:solidFill>
                <a:latin typeface="Calibri" panose="020F0502020204030204" pitchFamily="34" charset="0"/>
                <a:ea typeface="Calibri" panose="020F0502020204030204" pitchFamily="34" charset="0"/>
                <a:cs typeface="Calibri" panose="020F0502020204030204" pitchFamily="34" charset="0"/>
              </a:rPr>
              <a:t>e. Addressed common issues run across within JTLS and MUSE</a:t>
            </a:r>
          </a:p>
          <a:p>
            <a:r>
              <a:rPr lang="en-US" sz="1200" dirty="0">
                <a:solidFill>
                  <a:srgbClr val="F1E4C7"/>
                </a:solidFill>
                <a:latin typeface="Calibri" panose="020F0502020204030204" pitchFamily="34" charset="0"/>
                <a:ea typeface="Calibri" panose="020F0502020204030204" pitchFamily="34" charset="0"/>
                <a:cs typeface="Calibri" panose="020F0502020204030204" pitchFamily="34" charset="0"/>
              </a:rPr>
              <a:t>f. Connect (connecting to BE server/ACE-IOS and other configurations/filters, ROI for FMV/FFI/MTI, creating groups)</a:t>
            </a:r>
          </a:p>
          <a:p>
            <a:r>
              <a:rPr lang="en-US" sz="1200" dirty="0">
                <a:solidFill>
                  <a:srgbClr val="F1E4C7"/>
                </a:solidFill>
                <a:latin typeface="Calibri" panose="020F0502020204030204" pitchFamily="34" charset="0"/>
                <a:ea typeface="Calibri" panose="020F0502020204030204" pitchFamily="34" charset="0"/>
                <a:cs typeface="Calibri" panose="020F0502020204030204" pitchFamily="34" charset="0"/>
              </a:rPr>
              <a:t>g. </a:t>
            </a:r>
            <a:r>
              <a:rPr lang="en-US" sz="1200" dirty="0" err="1">
                <a:solidFill>
                  <a:srgbClr val="F1E4C7"/>
                </a:solidFill>
                <a:latin typeface="Calibri" panose="020F0502020204030204" pitchFamily="34" charset="0"/>
                <a:ea typeface="Calibri" panose="020F0502020204030204" pitchFamily="34" charset="0"/>
                <a:cs typeface="Calibri" panose="020F0502020204030204" pitchFamily="34" charset="0"/>
              </a:rPr>
              <a:t>Netlink</a:t>
            </a:r>
            <a:r>
              <a:rPr lang="en-US" sz="1200" dirty="0">
                <a:solidFill>
                  <a:srgbClr val="F1E4C7"/>
                </a:solidFill>
                <a:latin typeface="Calibri" panose="020F0502020204030204" pitchFamily="34" charset="0"/>
                <a:ea typeface="Calibri" panose="020F0502020204030204" pitchFamily="34" charset="0"/>
                <a:cs typeface="Calibri" panose="020F0502020204030204" pitchFamily="34" charset="0"/>
              </a:rPr>
              <a:t> (test patterns/PCAP)</a:t>
            </a:r>
          </a:p>
          <a:p>
            <a:r>
              <a:rPr lang="en-US" sz="1200" dirty="0">
                <a:solidFill>
                  <a:srgbClr val="F1E4C7"/>
                </a:solidFill>
                <a:latin typeface="Calibri" panose="020F0502020204030204" pitchFamily="34" charset="0"/>
                <a:ea typeface="Calibri" panose="020F0502020204030204" pitchFamily="34" charset="0"/>
                <a:cs typeface="Calibri" panose="020F0502020204030204" pitchFamily="34" charset="0"/>
              </a:rPr>
              <a:t>h. FMV</a:t>
            </a:r>
          </a:p>
          <a:p>
            <a:r>
              <a:rPr lang="en-US" sz="1200" dirty="0">
                <a:solidFill>
                  <a:srgbClr val="F1E4C7"/>
                </a:solidFill>
                <a:latin typeface="Calibri" panose="020F0502020204030204" pitchFamily="34" charset="0"/>
                <a:ea typeface="Calibri" panose="020F0502020204030204" pitchFamily="34" charset="0"/>
                <a:cs typeface="Calibri" panose="020F0502020204030204" pitchFamily="34" charset="0"/>
              </a:rPr>
              <a:t>i. Streaming video</a:t>
            </a:r>
          </a:p>
          <a:p>
            <a:r>
              <a:rPr lang="en-US" sz="1200" dirty="0">
                <a:solidFill>
                  <a:srgbClr val="F1E4C7"/>
                </a:solidFill>
                <a:latin typeface="Calibri" panose="020F0502020204030204" pitchFamily="34" charset="0"/>
                <a:ea typeface="Calibri" panose="020F0502020204030204" pitchFamily="34" charset="0"/>
                <a:cs typeface="Calibri" panose="020F0502020204030204" pitchFamily="34" charset="0"/>
              </a:rPr>
              <a:t>j. </a:t>
            </a:r>
            <a:r>
              <a:rPr lang="en-US" sz="1200" dirty="0" err="1">
                <a:solidFill>
                  <a:srgbClr val="F1E4C7"/>
                </a:solidFill>
                <a:latin typeface="Calibri" panose="020F0502020204030204" pitchFamily="34" charset="0"/>
                <a:ea typeface="Calibri" panose="020F0502020204030204" pitchFamily="34" charset="0"/>
                <a:cs typeface="Calibri" panose="020F0502020204030204" pitchFamily="34" charset="0"/>
              </a:rPr>
              <a:t>Smartbook</a:t>
            </a:r>
            <a:endParaRPr lang="en-US" sz="1200" dirty="0">
              <a:solidFill>
                <a:srgbClr val="F1E4C7"/>
              </a:solidFill>
              <a:latin typeface="Calibri" panose="020F0502020204030204" pitchFamily="34" charset="0"/>
              <a:ea typeface="Calibri" panose="020F0502020204030204" pitchFamily="34" charset="0"/>
              <a:cs typeface="Calibri" panose="020F0502020204030204" pitchFamily="34" charset="0"/>
            </a:endParaRPr>
          </a:p>
          <a:p>
            <a:r>
              <a:rPr lang="en-US" sz="1200" dirty="0">
                <a:solidFill>
                  <a:srgbClr val="F1E4C7"/>
                </a:solidFill>
                <a:latin typeface="Calibri" panose="020F0502020204030204" pitchFamily="34" charset="0"/>
                <a:ea typeface="Calibri" panose="020F0502020204030204" pitchFamily="34" charset="0"/>
                <a:cs typeface="Calibri" panose="020F0502020204030204" pitchFamily="34" charset="0"/>
              </a:rPr>
              <a:t>k. Builder</a:t>
            </a:r>
          </a:p>
          <a:p>
            <a:r>
              <a:rPr lang="en-US" sz="1200" dirty="0">
                <a:solidFill>
                  <a:srgbClr val="F1E4C7"/>
                </a:solidFill>
                <a:latin typeface="Calibri" panose="020F0502020204030204" pitchFamily="34" charset="0"/>
                <a:ea typeface="Calibri" panose="020F0502020204030204" pitchFamily="34" charset="0"/>
                <a:cs typeface="Calibri" panose="020F0502020204030204" pitchFamily="34" charset="0"/>
              </a:rPr>
              <a:t>l. FFI</a:t>
            </a:r>
          </a:p>
          <a:p>
            <a:r>
              <a:rPr lang="en-US" sz="1200" dirty="0">
                <a:solidFill>
                  <a:srgbClr val="F1E4C7"/>
                </a:solidFill>
                <a:latin typeface="Calibri" panose="020F0502020204030204" pitchFamily="34" charset="0"/>
                <a:ea typeface="Calibri" panose="020F0502020204030204" pitchFamily="34" charset="0"/>
                <a:cs typeface="Calibri" panose="020F0502020204030204" pitchFamily="34" charset="0"/>
              </a:rPr>
              <a:t>m. MTI (w/MOVINT)</a:t>
            </a:r>
          </a:p>
          <a:p>
            <a:r>
              <a:rPr lang="en-US" sz="1200" dirty="0">
                <a:solidFill>
                  <a:srgbClr val="F1E4C7"/>
                </a:solidFill>
                <a:latin typeface="Calibri" panose="020F0502020204030204" pitchFamily="34" charset="0"/>
                <a:ea typeface="Calibri" panose="020F0502020204030204" pitchFamily="34" charset="0"/>
                <a:cs typeface="Calibri" panose="020F0502020204030204" pitchFamily="34" charset="0"/>
              </a:rPr>
              <a:t>n. ATOMM (importing ATO/ACO files, exporting airspaces, setting filters)</a:t>
            </a:r>
          </a:p>
          <a:p>
            <a:r>
              <a:rPr lang="en-US" sz="1200" dirty="0">
                <a:solidFill>
                  <a:srgbClr val="F1E4C7"/>
                </a:solidFill>
                <a:latin typeface="Calibri" panose="020F0502020204030204" pitchFamily="34" charset="0"/>
                <a:ea typeface="Calibri" panose="020F0502020204030204" pitchFamily="34" charset="0"/>
                <a:cs typeface="Calibri" panose="020F0502020204030204" pitchFamily="34" charset="0"/>
              </a:rPr>
              <a:t>o. MMT and </a:t>
            </a:r>
            <a:r>
              <a:rPr lang="en-US" sz="1200" dirty="0" err="1">
                <a:solidFill>
                  <a:srgbClr val="F1E4C7"/>
                </a:solidFill>
                <a:latin typeface="Calibri" panose="020F0502020204030204" pitchFamily="34" charset="0"/>
                <a:ea typeface="Calibri" panose="020F0502020204030204" pitchFamily="34" charset="0"/>
                <a:cs typeface="Calibri" panose="020F0502020204030204" pitchFamily="34" charset="0"/>
              </a:rPr>
              <a:t>ModelMap</a:t>
            </a:r>
            <a:endParaRPr lang="en-US" sz="1200" dirty="0">
              <a:solidFill>
                <a:srgbClr val="F1E4C7"/>
              </a:solidFill>
              <a:latin typeface="Calibri" panose="020F0502020204030204" pitchFamily="34" charset="0"/>
              <a:ea typeface="Calibri" panose="020F0502020204030204" pitchFamily="34" charset="0"/>
              <a:cs typeface="Calibri" panose="020F0502020204030204" pitchFamily="34" charset="0"/>
            </a:endParaRPr>
          </a:p>
          <a:p>
            <a:r>
              <a:rPr lang="en-US" sz="1200" dirty="0">
                <a:solidFill>
                  <a:srgbClr val="F1E4C7"/>
                </a:solidFill>
                <a:latin typeface="Calibri" panose="020F0502020204030204" pitchFamily="34" charset="0"/>
                <a:ea typeface="Calibri" panose="020F0502020204030204" pitchFamily="34" charset="0"/>
                <a:cs typeface="Calibri" panose="020F0502020204030204" pitchFamily="34" charset="0"/>
              </a:rPr>
              <a:t>p. MADRAT</a:t>
            </a:r>
          </a:p>
          <a:p>
            <a:r>
              <a:rPr lang="en-US" sz="1200" dirty="0">
                <a:solidFill>
                  <a:srgbClr val="F1E4C7"/>
                </a:solidFill>
                <a:latin typeface="Calibri" panose="020F0502020204030204" pitchFamily="34" charset="0"/>
                <a:ea typeface="Calibri" panose="020F0502020204030204" pitchFamily="34" charset="0"/>
                <a:cs typeface="Calibri" panose="020F0502020204030204" pitchFamily="34" charset="0"/>
              </a:rPr>
              <a:t>q. Mission Controller (DIS Viewer, MTI Viewer, Shape files, Maps/DTED, configuring and importing collection decks, </a:t>
            </a:r>
            <a:r>
              <a:rPr lang="en-US" sz="1200" dirty="0" err="1">
                <a:solidFill>
                  <a:srgbClr val="F1E4C7"/>
                </a:solidFill>
                <a:latin typeface="Calibri" panose="020F0502020204030204" pitchFamily="34" charset="0"/>
                <a:ea typeface="Calibri" panose="020F0502020204030204" pitchFamily="34" charset="0"/>
                <a:cs typeface="Calibri" panose="020F0502020204030204" pitchFamily="34" charset="0"/>
              </a:rPr>
              <a:t>etc</a:t>
            </a:r>
            <a:r>
              <a:rPr lang="en-US" sz="1200" dirty="0">
                <a:solidFill>
                  <a:srgbClr val="F1E4C7"/>
                </a:solidFill>
                <a:latin typeface="Calibri" panose="020F0502020204030204" pitchFamily="34" charset="0"/>
                <a:ea typeface="Calibri" panose="020F0502020204030204" pitchFamily="34" charset="0"/>
                <a:cs typeface="Calibri" panose="020F0502020204030204" pitchFamily="34" charset="0"/>
              </a:rPr>
              <a:t>)</a:t>
            </a:r>
          </a:p>
          <a:p>
            <a:r>
              <a:rPr lang="en-US" sz="1200" dirty="0">
                <a:solidFill>
                  <a:srgbClr val="F1E4C7"/>
                </a:solidFill>
                <a:latin typeface="Calibri" panose="020F0502020204030204" pitchFamily="34" charset="0"/>
                <a:ea typeface="Calibri" panose="020F0502020204030204" pitchFamily="34" charset="0"/>
                <a:cs typeface="Calibri" panose="020F0502020204030204" pitchFamily="34" charset="0"/>
              </a:rPr>
              <a:t>r. MUSE Client (changes, saving project files, etc.)</a:t>
            </a:r>
          </a:p>
          <a:p>
            <a:r>
              <a:rPr lang="en-US" sz="1200" dirty="0">
                <a:solidFill>
                  <a:srgbClr val="F1E4C7"/>
                </a:solidFill>
                <a:latin typeface="Calibri" panose="020F0502020204030204" pitchFamily="34" charset="0"/>
                <a:ea typeface="Calibri" panose="020F0502020204030204" pitchFamily="34" charset="0"/>
                <a:cs typeface="Calibri" panose="020F0502020204030204" pitchFamily="34" charset="0"/>
              </a:rPr>
              <a:t>s. Setting up a command station/center collaboration</a:t>
            </a:r>
          </a:p>
          <a:p>
            <a:r>
              <a:rPr lang="en-US" sz="1200" dirty="0">
                <a:solidFill>
                  <a:srgbClr val="F1E4C7"/>
                </a:solidFill>
                <a:latin typeface="Calibri" panose="020F0502020204030204" pitchFamily="34" charset="0"/>
                <a:ea typeface="Calibri" panose="020F0502020204030204" pitchFamily="34" charset="0"/>
                <a:cs typeface="Calibri" panose="020F0502020204030204" pitchFamily="34" charset="0"/>
              </a:rPr>
              <a:t>t. NIC configuration utility</a:t>
            </a:r>
          </a:p>
          <a:p>
            <a:pPr marL="457200" lvl="1">
              <a:buFont typeface="Arial" panose="020B0604020202020204" pitchFamily="34" charset="0"/>
              <a:buChar char="•"/>
            </a:pPr>
            <a:endParaRPr lang="en-US" sz="1100" b="1" dirty="0">
              <a:solidFill>
                <a:srgbClr val="F1E4C7"/>
              </a:solidFill>
              <a:latin typeface="+mn-lt"/>
            </a:endParaRPr>
          </a:p>
        </p:txBody>
      </p:sp>
    </p:spTree>
    <p:extLst>
      <p:ext uri="{BB962C8B-B14F-4D97-AF65-F5344CB8AC3E}">
        <p14:creationId xmlns:p14="http://schemas.microsoft.com/office/powerpoint/2010/main" val="2048679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85A49FF-BA02-B334-0611-E4E49343EF4C}"/>
              </a:ext>
            </a:extLst>
          </p:cNvPr>
          <p:cNvSpPr>
            <a:spLocks noGrp="1"/>
          </p:cNvSpPr>
          <p:nvPr>
            <p:ph type="dt" sz="half" idx="10"/>
          </p:nvPr>
        </p:nvSpPr>
        <p:spPr/>
        <p:txBody>
          <a:bodyPr/>
          <a:lstStyle/>
          <a:p>
            <a:fld id="{4D9CF983-C4EF-4A7D-8274-0E6F898ACD37}" type="datetime3">
              <a:rPr lang="en-US" smtClean="0"/>
              <a:t>11 April 2025</a:t>
            </a:fld>
            <a:endParaRPr lang="en-US" dirty="0"/>
          </a:p>
        </p:txBody>
      </p:sp>
      <p:sp>
        <p:nvSpPr>
          <p:cNvPr id="5" name="Slide Number Placeholder 4">
            <a:extLst>
              <a:ext uri="{FF2B5EF4-FFF2-40B4-BE49-F238E27FC236}">
                <a16:creationId xmlns:a16="http://schemas.microsoft.com/office/drawing/2014/main" id="{9F5E481C-E93A-02EC-DCA2-424380AEDFFC}"/>
              </a:ext>
            </a:extLst>
          </p:cNvPr>
          <p:cNvSpPr>
            <a:spLocks noGrp="1"/>
          </p:cNvSpPr>
          <p:nvPr>
            <p:ph type="sldNum" sz="quarter" idx="11"/>
          </p:nvPr>
        </p:nvSpPr>
        <p:spPr/>
        <p:txBody>
          <a:bodyPr/>
          <a:lstStyle/>
          <a:p>
            <a:fld id="{64E5BE4B-2FBF-4174-9E62-85FAD1CB43A6}" type="slidenum">
              <a:rPr lang="en-US" smtClean="0"/>
              <a:pPr/>
              <a:t>2</a:t>
            </a:fld>
            <a:endParaRPr lang="en-US" dirty="0"/>
          </a:p>
        </p:txBody>
      </p:sp>
      <p:sp>
        <p:nvSpPr>
          <p:cNvPr id="2" name="Title 1">
            <a:extLst>
              <a:ext uri="{FF2B5EF4-FFF2-40B4-BE49-F238E27FC236}">
                <a16:creationId xmlns:a16="http://schemas.microsoft.com/office/drawing/2014/main" id="{BBCA0BC9-7A06-3E3A-79D0-B0FC91F729D2}"/>
              </a:ext>
            </a:extLst>
          </p:cNvPr>
          <p:cNvSpPr>
            <a:spLocks noGrp="1"/>
          </p:cNvSpPr>
          <p:nvPr>
            <p:ph type="title" idx="4294967295"/>
          </p:nvPr>
        </p:nvSpPr>
        <p:spPr>
          <a:xfrm>
            <a:off x="1980406" y="340825"/>
            <a:ext cx="8231188" cy="914400"/>
          </a:xfrm>
        </p:spPr>
        <p:txBody>
          <a:bodyPr/>
          <a:lstStyle/>
          <a:p>
            <a:pPr algn="ctr"/>
            <a:r>
              <a:rPr lang="en-US" dirty="0" err="1"/>
              <a:t>Jsil</a:t>
            </a:r>
            <a:r>
              <a:rPr lang="en-US" dirty="0"/>
              <a:t> history</a:t>
            </a:r>
          </a:p>
        </p:txBody>
      </p:sp>
      <p:pic>
        <p:nvPicPr>
          <p:cNvPr id="6" name="Picture 5">
            <a:extLst>
              <a:ext uri="{FF2B5EF4-FFF2-40B4-BE49-F238E27FC236}">
                <a16:creationId xmlns:a16="http://schemas.microsoft.com/office/drawing/2014/main" id="{4BA1F7B5-AE11-300F-2F3C-9DAB4FFB345B}"/>
              </a:ext>
            </a:extLst>
          </p:cNvPr>
          <p:cNvPicPr>
            <a:picLocks noChangeAspect="1"/>
          </p:cNvPicPr>
          <p:nvPr/>
        </p:nvPicPr>
        <p:blipFill>
          <a:blip r:embed="rId2"/>
          <a:stretch>
            <a:fillRect/>
          </a:stretch>
        </p:blipFill>
        <p:spPr>
          <a:xfrm>
            <a:off x="1936008" y="945164"/>
            <a:ext cx="8319984" cy="5736988"/>
          </a:xfrm>
          <a:prstGeom prst="rect">
            <a:avLst/>
          </a:prstGeom>
        </p:spPr>
      </p:pic>
    </p:spTree>
    <p:extLst>
      <p:ext uri="{BB962C8B-B14F-4D97-AF65-F5344CB8AC3E}">
        <p14:creationId xmlns:p14="http://schemas.microsoft.com/office/powerpoint/2010/main" val="1907754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51481-D228-8859-CAC4-B60E7B9A6E81}"/>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53078D20-5482-886A-1C1D-3838AA4BFE87}"/>
              </a:ext>
            </a:extLst>
          </p:cNvPr>
          <p:cNvSpPr>
            <a:spLocks noGrp="1"/>
          </p:cNvSpPr>
          <p:nvPr>
            <p:ph type="dt" sz="half" idx="10"/>
          </p:nvPr>
        </p:nvSpPr>
        <p:spPr/>
        <p:txBody>
          <a:bodyPr/>
          <a:lstStyle/>
          <a:p>
            <a:fld id="{DF04B8C8-ECCE-4E73-A91E-BA9221228095}" type="datetime3">
              <a:rPr lang="en-US" smtClean="0"/>
              <a:t>11 April 2025</a:t>
            </a:fld>
            <a:endParaRPr lang="en-US" dirty="0"/>
          </a:p>
        </p:txBody>
      </p:sp>
      <p:sp>
        <p:nvSpPr>
          <p:cNvPr id="5" name="Slide Number Placeholder 4">
            <a:extLst>
              <a:ext uri="{FF2B5EF4-FFF2-40B4-BE49-F238E27FC236}">
                <a16:creationId xmlns:a16="http://schemas.microsoft.com/office/drawing/2014/main" id="{898F2213-F4EC-82D7-EF75-21BBE289D64D}"/>
              </a:ext>
            </a:extLst>
          </p:cNvPr>
          <p:cNvSpPr>
            <a:spLocks noGrp="1"/>
          </p:cNvSpPr>
          <p:nvPr>
            <p:ph type="sldNum" sz="quarter" idx="11"/>
          </p:nvPr>
        </p:nvSpPr>
        <p:spPr/>
        <p:txBody>
          <a:bodyPr/>
          <a:lstStyle/>
          <a:p>
            <a:fld id="{64E5BE4B-2FBF-4174-9E62-85FAD1CB43A6}" type="slidenum">
              <a:rPr lang="en-US" smtClean="0"/>
              <a:pPr/>
              <a:t>20</a:t>
            </a:fld>
            <a:endParaRPr lang="en-US" dirty="0"/>
          </a:p>
        </p:txBody>
      </p:sp>
      <p:sp>
        <p:nvSpPr>
          <p:cNvPr id="10" name="Rectangle 9">
            <a:extLst>
              <a:ext uri="{FF2B5EF4-FFF2-40B4-BE49-F238E27FC236}">
                <a16:creationId xmlns:a16="http://schemas.microsoft.com/office/drawing/2014/main" id="{73B1F675-8A18-0852-C4CE-46A2B652EBAC}"/>
              </a:ext>
            </a:extLst>
          </p:cNvPr>
          <p:cNvSpPr/>
          <p:nvPr/>
        </p:nvSpPr>
        <p:spPr>
          <a:xfrm>
            <a:off x="6496920" y="3095522"/>
            <a:ext cx="3800762" cy="2309541"/>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D7C76B02-4ED3-E4D6-0E6D-B61466A2636B}"/>
              </a:ext>
            </a:extLst>
          </p:cNvPr>
          <p:cNvSpPr/>
          <p:nvPr/>
        </p:nvSpPr>
        <p:spPr>
          <a:xfrm>
            <a:off x="7418174" y="3325405"/>
            <a:ext cx="2691673" cy="644088"/>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D71F908-E2BC-482A-C71D-B878D532158C}"/>
              </a:ext>
            </a:extLst>
          </p:cNvPr>
          <p:cNvSpPr/>
          <p:nvPr/>
        </p:nvSpPr>
        <p:spPr>
          <a:xfrm>
            <a:off x="9265060" y="2403390"/>
            <a:ext cx="1853531" cy="762936"/>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0C5C43FB-086F-B85A-8AE8-A12D03D82926}"/>
              </a:ext>
            </a:extLst>
          </p:cNvPr>
          <p:cNvSpPr txBox="1">
            <a:spLocks/>
          </p:cNvSpPr>
          <p:nvPr/>
        </p:nvSpPr>
        <p:spPr>
          <a:xfrm>
            <a:off x="1899354" y="309879"/>
            <a:ext cx="7365706" cy="725424"/>
          </a:xfrm>
          <a:prstGeom prst="rect">
            <a:avLst/>
          </a:prstGeom>
        </p:spPr>
        <p:txBody>
          <a:bodyPr>
            <a:norm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gn="ctr"/>
            <a:r>
              <a:rPr lang="en-US" sz="3600" b="1" dirty="0"/>
              <a:t>Muse/</a:t>
            </a:r>
            <a:r>
              <a:rPr lang="en-US" sz="3600" b="1" dirty="0" err="1"/>
              <a:t>afsers</a:t>
            </a:r>
            <a:r>
              <a:rPr lang="en-US" sz="3600" b="1" dirty="0"/>
              <a:t> 11.4</a:t>
            </a:r>
            <a:endParaRPr lang="en-US" sz="5400" b="1" dirty="0"/>
          </a:p>
        </p:txBody>
      </p:sp>
      <p:sp>
        <p:nvSpPr>
          <p:cNvPr id="2" name="Content Placeholder 2">
            <a:extLst>
              <a:ext uri="{FF2B5EF4-FFF2-40B4-BE49-F238E27FC236}">
                <a16:creationId xmlns:a16="http://schemas.microsoft.com/office/drawing/2014/main" id="{B312A78A-5AA2-6586-8DBF-2CBB9944A404}"/>
              </a:ext>
            </a:extLst>
          </p:cNvPr>
          <p:cNvSpPr>
            <a:spLocks noGrp="1"/>
          </p:cNvSpPr>
          <p:nvPr/>
        </p:nvSpPr>
        <p:spPr>
          <a:xfrm>
            <a:off x="548640" y="1143000"/>
            <a:ext cx="5364480" cy="4572000"/>
          </a:xfrm>
          <a:prstGeom prst="rect">
            <a:avLst/>
          </a:prstGeom>
        </p:spPr>
        <p:txBody>
          <a:bodyPr vert="horz" lIns="0" tIns="0" rIns="0" bIns="0" spcCol="365760" rtlCol="0">
            <a:noAutofit/>
          </a:bodyPr>
          <a:lstStyle>
            <a:lvl1pPr marL="182880" indent="-182880" algn="l" defTabSz="914400" rtl="0" eaLnBrk="1" latinLnBrk="0" hangingPunct="1">
              <a:lnSpc>
                <a:spcPct val="95000"/>
              </a:lnSpc>
              <a:spcBef>
                <a:spcPts val="1000"/>
              </a:spcBef>
              <a:buFont typeface="Arial" panose="020B0604020202020204" pitchFamily="34" charset="0"/>
              <a:buChar char="▪"/>
              <a:defRPr sz="1700" kern="1200">
                <a:solidFill>
                  <a:schemeClr val="bg1"/>
                </a:solidFill>
                <a:latin typeface="+mn-lt"/>
                <a:ea typeface="+mn-ea"/>
                <a:cs typeface="+mn-cs"/>
              </a:defRPr>
            </a:lvl1pPr>
            <a:lvl2pPr marL="365760" indent="-182880" algn="l" defTabSz="914400" rtl="0" eaLnBrk="1" latinLnBrk="0" hangingPunct="1">
              <a:lnSpc>
                <a:spcPct val="95000"/>
              </a:lnSpc>
              <a:spcBef>
                <a:spcPts val="500"/>
              </a:spcBef>
              <a:buFont typeface="Arial" panose="020B0604020202020204" pitchFamily="34" charset="0"/>
              <a:buChar char="–"/>
              <a:defRPr sz="1700" kern="1200">
                <a:solidFill>
                  <a:schemeClr val="bg1"/>
                </a:solidFill>
                <a:latin typeface="+mn-lt"/>
                <a:ea typeface="+mn-ea"/>
                <a:cs typeface="+mn-cs"/>
              </a:defRPr>
            </a:lvl2pPr>
            <a:lvl3pPr marL="548640" indent="-182880" algn="l" defTabSz="914400" rtl="0" eaLnBrk="1" latinLnBrk="0" hangingPunct="1">
              <a:lnSpc>
                <a:spcPct val="95000"/>
              </a:lnSpc>
              <a:spcBef>
                <a:spcPts val="500"/>
              </a:spcBef>
              <a:buFont typeface="Arial" panose="020B0604020202020204" pitchFamily="34" charset="0"/>
              <a:buChar char="–"/>
              <a:defRPr sz="1700" kern="1200">
                <a:solidFill>
                  <a:schemeClr val="bg1"/>
                </a:solidFill>
                <a:latin typeface="+mn-lt"/>
                <a:ea typeface="+mn-ea"/>
                <a:cs typeface="+mn-cs"/>
              </a:defRPr>
            </a:lvl3pPr>
            <a:lvl4pPr marL="731520" indent="-182880" algn="l" defTabSz="914400" rtl="0" eaLnBrk="1" latinLnBrk="0" hangingPunct="1">
              <a:lnSpc>
                <a:spcPct val="95000"/>
              </a:lnSpc>
              <a:spcBef>
                <a:spcPts val="500"/>
              </a:spcBef>
              <a:buFont typeface="Arial" panose="020B0604020202020204" pitchFamily="34" charset="0"/>
              <a:buChar char="–"/>
              <a:defRPr sz="1700" kern="1200">
                <a:solidFill>
                  <a:schemeClr val="bg1"/>
                </a:solidFill>
                <a:latin typeface="+mn-lt"/>
                <a:ea typeface="+mn-ea"/>
                <a:cs typeface="+mn-cs"/>
              </a:defRPr>
            </a:lvl4pPr>
            <a:lvl5pPr marL="914400" indent="-182880" algn="l" defTabSz="914400" rtl="0" eaLnBrk="1" latinLnBrk="0" hangingPunct="1">
              <a:lnSpc>
                <a:spcPct val="95000"/>
              </a:lnSpc>
              <a:spcBef>
                <a:spcPts val="500"/>
              </a:spcBef>
              <a:buFont typeface="Arial" panose="020B0604020202020204" pitchFamily="34" charset="0"/>
              <a:buChar char="–"/>
              <a:defRPr sz="1700" kern="1200">
                <a:solidFill>
                  <a:schemeClr val="bg1"/>
                </a:solidFill>
                <a:latin typeface="+mn-lt"/>
                <a:ea typeface="+mn-ea"/>
                <a:cs typeface="+mn-cs"/>
              </a:defRPr>
            </a:lvl5pPr>
            <a:lvl6pPr marL="109728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6pPr>
            <a:lvl7pPr marL="12801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7pPr>
            <a:lvl8pPr marL="14630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8pPr>
            <a:lvl9pPr marL="16459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9pPr>
          </a:lstStyle>
          <a:p>
            <a:pPr marL="182880" marR="0" lvl="0" indent="-182880" algn="l" defTabSz="914400" rtl="0" eaLnBrk="1" fontAlgn="auto" latinLnBrk="0" hangingPunct="1">
              <a:lnSpc>
                <a:spcPct val="95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1E4C7"/>
                </a:solidFill>
                <a:effectLst/>
                <a:uLnTx/>
                <a:uFillTx/>
                <a:latin typeface="Calibri" panose="020F0502020204030204"/>
                <a:ea typeface="+mn-ea"/>
                <a:cs typeface="+mn-cs"/>
              </a:rPr>
              <a:t>Added a new Weapon and Swarms Player (</a:t>
            </a:r>
            <a:r>
              <a:rPr kumimoji="0" lang="en-US" sz="2000" b="0" i="0" u="none" strike="noStrike" kern="1200" cap="none" spc="0" normalizeH="0" baseline="0" noProof="0" dirty="0" err="1">
                <a:ln>
                  <a:noFill/>
                </a:ln>
                <a:solidFill>
                  <a:srgbClr val="F1E4C7"/>
                </a:solidFill>
                <a:effectLst/>
                <a:uLnTx/>
                <a:uFillTx/>
                <a:latin typeface="Calibri" panose="020F0502020204030204"/>
                <a:ea typeface="+mn-ea"/>
                <a:cs typeface="+mn-cs"/>
              </a:rPr>
              <a:t>WaSP</a:t>
            </a:r>
            <a:r>
              <a:rPr kumimoji="0" lang="en-US" sz="2000" b="0" i="0" u="none" strike="noStrike" kern="1200" cap="none" spc="0" normalizeH="0" baseline="0" noProof="0" dirty="0">
                <a:ln>
                  <a:noFill/>
                </a:ln>
                <a:solidFill>
                  <a:srgbClr val="F1E4C7"/>
                </a:solidFill>
                <a:effectLst/>
                <a:uLnTx/>
                <a:uFillTx/>
                <a:latin typeface="Calibri" panose="020F0502020204030204"/>
                <a:ea typeface="+mn-ea"/>
                <a:cs typeface="+mn-cs"/>
              </a:rPr>
              <a:t>)</a:t>
            </a:r>
          </a:p>
          <a:p>
            <a:pPr marL="365760" marR="0" lvl="1" indent="-182880" algn="l" defTabSz="914400" rtl="0" eaLnBrk="1" fontAlgn="auto" latinLnBrk="0" hangingPunct="1">
              <a:lnSpc>
                <a:spcPct val="95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1E4C7"/>
                </a:solidFill>
                <a:effectLst/>
                <a:uLnTx/>
                <a:uFillTx/>
                <a:latin typeface="Calibri" panose="020F0502020204030204"/>
                <a:ea typeface="+mn-ea"/>
                <a:cs typeface="+mn-cs"/>
              </a:rPr>
              <a:t>Supports GPS and laser guided munitions</a:t>
            </a:r>
          </a:p>
          <a:p>
            <a:pPr marL="365760" marR="0" lvl="1" indent="-182880" algn="l" defTabSz="914400" rtl="0" eaLnBrk="1" fontAlgn="auto" latinLnBrk="0" hangingPunct="1">
              <a:lnSpc>
                <a:spcPct val="95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1E4C7"/>
                </a:solidFill>
                <a:effectLst/>
                <a:uLnTx/>
                <a:uFillTx/>
                <a:latin typeface="Calibri" panose="020F0502020204030204"/>
                <a:ea typeface="+mn-ea"/>
                <a:cs typeface="+mn-cs"/>
              </a:rPr>
              <a:t>Supports Launched Effects (LE)</a:t>
            </a:r>
          </a:p>
          <a:p>
            <a:pPr marL="182880" marR="0" lvl="0" indent="-182880" algn="l" defTabSz="914400" rtl="0" eaLnBrk="1" fontAlgn="auto" latinLnBrk="0" hangingPunct="1">
              <a:lnSpc>
                <a:spcPct val="95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1E4C7"/>
                </a:solidFill>
                <a:effectLst/>
                <a:uLnTx/>
                <a:uFillTx/>
                <a:latin typeface="Calibri" panose="020F0502020204030204"/>
                <a:ea typeface="+mn-ea"/>
                <a:cs typeface="+mn-cs"/>
              </a:rPr>
              <a:t>New Joystick control</a:t>
            </a:r>
          </a:p>
          <a:p>
            <a:pPr marL="548640" marR="0" lvl="2" indent="-182880" algn="l" defTabSz="914400" rtl="0" eaLnBrk="1" fontAlgn="auto" latinLnBrk="0" hangingPunct="1">
              <a:lnSpc>
                <a:spcPct val="95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1E4C7"/>
                </a:solidFill>
                <a:effectLst/>
                <a:uLnTx/>
                <a:uFillTx/>
                <a:latin typeface="Calibri" panose="020F0502020204030204"/>
                <a:ea typeface="+mn-ea"/>
                <a:cs typeface="+mn-cs"/>
              </a:rPr>
              <a:t>Configurable function mappings</a:t>
            </a:r>
          </a:p>
          <a:p>
            <a:pPr marL="548640" marR="0" lvl="2" indent="-182880" algn="l" defTabSz="914400" rtl="0" eaLnBrk="1" fontAlgn="auto" latinLnBrk="0" hangingPunct="1">
              <a:lnSpc>
                <a:spcPct val="95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1E4C7"/>
                </a:solidFill>
                <a:effectLst/>
                <a:uLnTx/>
                <a:uFillTx/>
                <a:latin typeface="Calibri" panose="020F0502020204030204"/>
                <a:ea typeface="+mn-ea"/>
                <a:cs typeface="+mn-cs"/>
              </a:rPr>
              <a:t>Press &amp; hold or press once lasing capability</a:t>
            </a:r>
          </a:p>
        </p:txBody>
      </p:sp>
      <p:sp>
        <p:nvSpPr>
          <p:cNvPr id="9" name="Content Placeholder 3">
            <a:extLst>
              <a:ext uri="{FF2B5EF4-FFF2-40B4-BE49-F238E27FC236}">
                <a16:creationId xmlns:a16="http://schemas.microsoft.com/office/drawing/2014/main" id="{894F65CA-B256-B059-7073-A0D37A23BA16}"/>
              </a:ext>
            </a:extLst>
          </p:cNvPr>
          <p:cNvSpPr>
            <a:spLocks noGrp="1"/>
          </p:cNvSpPr>
          <p:nvPr/>
        </p:nvSpPr>
        <p:spPr>
          <a:xfrm>
            <a:off x="6278880" y="1143000"/>
            <a:ext cx="5364480" cy="4572000"/>
          </a:xfrm>
          <a:prstGeom prst="rect">
            <a:avLst/>
          </a:prstGeom>
        </p:spPr>
        <p:txBody>
          <a:bodyPr vert="horz" lIns="0" tIns="0" rIns="0" bIns="0" spcCol="365760" rtlCol="0">
            <a:noAutofit/>
          </a:bodyPr>
          <a:lstStyle>
            <a:lvl1pPr marL="182880" indent="-182880" algn="l" defTabSz="914400" rtl="0" eaLnBrk="1" latinLnBrk="0" hangingPunct="1">
              <a:lnSpc>
                <a:spcPct val="95000"/>
              </a:lnSpc>
              <a:spcBef>
                <a:spcPts val="1000"/>
              </a:spcBef>
              <a:buFont typeface="Arial" panose="020B0604020202020204" pitchFamily="34" charset="0"/>
              <a:buChar char="▪"/>
              <a:defRPr sz="1700" kern="1200">
                <a:solidFill>
                  <a:schemeClr val="bg1"/>
                </a:solidFill>
                <a:latin typeface="+mn-lt"/>
                <a:ea typeface="+mn-ea"/>
                <a:cs typeface="+mn-cs"/>
              </a:defRPr>
            </a:lvl1pPr>
            <a:lvl2pPr marL="365760" indent="-182880" algn="l" defTabSz="914400" rtl="0" eaLnBrk="1" latinLnBrk="0" hangingPunct="1">
              <a:lnSpc>
                <a:spcPct val="95000"/>
              </a:lnSpc>
              <a:spcBef>
                <a:spcPts val="500"/>
              </a:spcBef>
              <a:buFont typeface="Arial" panose="020B0604020202020204" pitchFamily="34" charset="0"/>
              <a:buChar char="–"/>
              <a:defRPr sz="1700" kern="1200">
                <a:solidFill>
                  <a:schemeClr val="bg1"/>
                </a:solidFill>
                <a:latin typeface="+mn-lt"/>
                <a:ea typeface="+mn-ea"/>
                <a:cs typeface="+mn-cs"/>
              </a:defRPr>
            </a:lvl2pPr>
            <a:lvl3pPr marL="548640" indent="-182880" algn="l" defTabSz="914400" rtl="0" eaLnBrk="1" latinLnBrk="0" hangingPunct="1">
              <a:lnSpc>
                <a:spcPct val="95000"/>
              </a:lnSpc>
              <a:spcBef>
                <a:spcPts val="500"/>
              </a:spcBef>
              <a:buFont typeface="Arial" panose="020B0604020202020204" pitchFamily="34" charset="0"/>
              <a:buChar char="–"/>
              <a:defRPr sz="1700" kern="1200">
                <a:solidFill>
                  <a:schemeClr val="bg1"/>
                </a:solidFill>
                <a:latin typeface="+mn-lt"/>
                <a:ea typeface="+mn-ea"/>
                <a:cs typeface="+mn-cs"/>
              </a:defRPr>
            </a:lvl3pPr>
            <a:lvl4pPr marL="731520" indent="-182880" algn="l" defTabSz="914400" rtl="0" eaLnBrk="1" latinLnBrk="0" hangingPunct="1">
              <a:lnSpc>
                <a:spcPct val="95000"/>
              </a:lnSpc>
              <a:spcBef>
                <a:spcPts val="500"/>
              </a:spcBef>
              <a:buFont typeface="Arial" panose="020B0604020202020204" pitchFamily="34" charset="0"/>
              <a:buChar char="–"/>
              <a:defRPr sz="1700" kern="1200">
                <a:solidFill>
                  <a:schemeClr val="bg1"/>
                </a:solidFill>
                <a:latin typeface="+mn-lt"/>
                <a:ea typeface="+mn-ea"/>
                <a:cs typeface="+mn-cs"/>
              </a:defRPr>
            </a:lvl4pPr>
            <a:lvl5pPr marL="914400" indent="-182880" algn="l" defTabSz="914400" rtl="0" eaLnBrk="1" latinLnBrk="0" hangingPunct="1">
              <a:lnSpc>
                <a:spcPct val="95000"/>
              </a:lnSpc>
              <a:spcBef>
                <a:spcPts val="500"/>
              </a:spcBef>
              <a:buFont typeface="Arial" panose="020B0604020202020204" pitchFamily="34" charset="0"/>
              <a:buChar char="–"/>
              <a:defRPr sz="1700" kern="1200">
                <a:solidFill>
                  <a:schemeClr val="bg1"/>
                </a:solidFill>
                <a:latin typeface="+mn-lt"/>
                <a:ea typeface="+mn-ea"/>
                <a:cs typeface="+mn-cs"/>
              </a:defRPr>
            </a:lvl5pPr>
            <a:lvl6pPr marL="109728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6pPr>
            <a:lvl7pPr marL="12801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7pPr>
            <a:lvl8pPr marL="14630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8pPr>
            <a:lvl9pPr marL="16459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9pPr>
          </a:lstStyle>
          <a:p>
            <a:pPr marL="182880" marR="0" lvl="0" indent="-182880" algn="l" defTabSz="914400" rtl="0" eaLnBrk="1" fontAlgn="auto" latinLnBrk="0" hangingPunct="1">
              <a:lnSpc>
                <a:spcPct val="95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1E4C7"/>
                </a:solidFill>
                <a:effectLst/>
                <a:uLnTx/>
                <a:uFillTx/>
                <a:latin typeface="Calibri" panose="020F0502020204030204"/>
                <a:ea typeface="+mn-ea"/>
                <a:cs typeface="+mn-cs"/>
              </a:rPr>
              <a:t>Enhanced MTI support:</a:t>
            </a:r>
          </a:p>
          <a:p>
            <a:pPr marL="365760" marR="0" lvl="1" indent="-182880" algn="l" defTabSz="914400" rtl="0" eaLnBrk="1" fontAlgn="auto" latinLnBrk="0" hangingPunct="1">
              <a:lnSpc>
                <a:spcPct val="95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1E4C7"/>
                </a:solidFill>
                <a:effectLst/>
                <a:uLnTx/>
                <a:uFillTx/>
                <a:latin typeface="Calibri" panose="020F0502020204030204"/>
                <a:ea typeface="+mn-ea"/>
                <a:cs typeface="+mn-cs"/>
              </a:rPr>
              <a:t>Simultaneous support for FMV and MTI sensors</a:t>
            </a:r>
          </a:p>
          <a:p>
            <a:pPr marL="365760" marR="0" lvl="1" indent="-182880" algn="l" defTabSz="914400" rtl="0" eaLnBrk="1" fontAlgn="auto" latinLnBrk="0" hangingPunct="1">
              <a:lnSpc>
                <a:spcPct val="95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1E4C7"/>
                </a:solidFill>
                <a:effectLst/>
                <a:uLnTx/>
                <a:uFillTx/>
                <a:latin typeface="Calibri" panose="020F0502020204030204"/>
                <a:ea typeface="+mn-ea"/>
                <a:cs typeface="+mn-cs"/>
              </a:rPr>
              <a:t>New DIS Vehicle Adapter (DVA) attachment for MTI sensors</a:t>
            </a:r>
          </a:p>
          <a:p>
            <a:pPr marL="182880" marR="0" lvl="0" indent="-182880" algn="l" defTabSz="914400" rtl="0" eaLnBrk="1" fontAlgn="auto" latinLnBrk="0" hangingPunct="1">
              <a:lnSpc>
                <a:spcPct val="95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1E4C7"/>
                </a:solidFill>
                <a:effectLst/>
                <a:uLnTx/>
                <a:uFillTx/>
                <a:latin typeface="Calibri" panose="020F0502020204030204"/>
                <a:ea typeface="+mn-ea"/>
                <a:cs typeface="+mn-cs"/>
              </a:rPr>
              <a:t>Improved the </a:t>
            </a:r>
            <a:r>
              <a:rPr kumimoji="0" lang="en-US" sz="2000" b="0" i="0" u="none" strike="noStrike" kern="1200" cap="none" spc="0" normalizeH="0" baseline="0" noProof="0" dirty="0" err="1">
                <a:ln>
                  <a:noFill/>
                </a:ln>
                <a:solidFill>
                  <a:srgbClr val="F1E4C7"/>
                </a:solidFill>
                <a:effectLst/>
                <a:uLnTx/>
                <a:uFillTx/>
                <a:latin typeface="Calibri" panose="020F0502020204030204"/>
                <a:ea typeface="+mn-ea"/>
                <a:cs typeface="+mn-cs"/>
              </a:rPr>
              <a:t>ViPRS</a:t>
            </a:r>
            <a:r>
              <a:rPr kumimoji="0" lang="en-US" sz="2000" b="0" i="0" u="none" strike="noStrike" kern="1200" cap="none" spc="0" normalizeH="0" baseline="0" noProof="0" dirty="0">
                <a:ln>
                  <a:noFill/>
                </a:ln>
                <a:solidFill>
                  <a:srgbClr val="F1E4C7"/>
                </a:solidFill>
                <a:effectLst/>
                <a:uLnTx/>
                <a:uFillTx/>
                <a:latin typeface="Calibri" panose="020F0502020204030204"/>
                <a:ea typeface="+mn-ea"/>
                <a:cs typeface="+mn-cs"/>
              </a:rPr>
              <a:t> “Favorites” functionality</a:t>
            </a:r>
          </a:p>
          <a:p>
            <a:pPr marL="182880" marR="0" lvl="0" indent="-182880" algn="l" defTabSz="914400" rtl="0" eaLnBrk="1" fontAlgn="auto" latinLnBrk="0" hangingPunct="1">
              <a:lnSpc>
                <a:spcPct val="95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1E4C7"/>
                </a:solidFill>
                <a:effectLst/>
                <a:uLnTx/>
                <a:uFillTx/>
                <a:latin typeface="Calibri" panose="020F0502020204030204"/>
                <a:ea typeface="+mn-ea"/>
                <a:cs typeface="+mn-cs"/>
              </a:rPr>
              <a:t>Added new PDU support for MADRAT</a:t>
            </a:r>
          </a:p>
          <a:p>
            <a:pPr marL="182880" marR="0" lvl="0" indent="-182880" algn="l" defTabSz="914400" rtl="0" eaLnBrk="1" fontAlgn="auto" latinLnBrk="0" hangingPunct="1">
              <a:lnSpc>
                <a:spcPct val="95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1E4C7"/>
                </a:solidFill>
                <a:effectLst/>
                <a:uLnTx/>
                <a:uFillTx/>
                <a:latin typeface="Calibri" panose="020F0502020204030204"/>
                <a:ea typeface="+mn-ea"/>
                <a:cs typeface="+mn-cs"/>
              </a:rPr>
              <a:t>Improved filtering support in </a:t>
            </a:r>
            <a:r>
              <a:rPr kumimoji="0" lang="en-US" sz="2000" b="0" i="0" u="none" strike="noStrike" kern="1200" cap="none" spc="0" normalizeH="0" baseline="0" noProof="0" dirty="0" err="1">
                <a:ln>
                  <a:noFill/>
                </a:ln>
                <a:solidFill>
                  <a:srgbClr val="F1E4C7"/>
                </a:solidFill>
                <a:effectLst/>
                <a:uLnTx/>
                <a:uFillTx/>
                <a:latin typeface="Calibri" panose="020F0502020204030204"/>
                <a:ea typeface="+mn-ea"/>
                <a:cs typeface="+mn-cs"/>
              </a:rPr>
              <a:t>NetLink</a:t>
            </a:r>
            <a:endParaRPr kumimoji="0" lang="en-US" sz="2000" b="0" i="0" u="none" strike="noStrike" kern="1200" cap="none" spc="0" normalizeH="0" baseline="0" noProof="0" dirty="0">
              <a:ln>
                <a:noFill/>
              </a:ln>
              <a:solidFill>
                <a:srgbClr val="F1E4C7"/>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2474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7ED8E-47A6-1E90-2ED9-E04C4FC5EE72}"/>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9B24A762-87AA-2755-4B24-D1B0C197168C}"/>
              </a:ext>
            </a:extLst>
          </p:cNvPr>
          <p:cNvSpPr>
            <a:spLocks noGrp="1"/>
          </p:cNvSpPr>
          <p:nvPr>
            <p:ph type="dt" sz="half" idx="10"/>
          </p:nvPr>
        </p:nvSpPr>
        <p:spPr/>
        <p:txBody>
          <a:bodyPr/>
          <a:lstStyle/>
          <a:p>
            <a:fld id="{DF04B8C8-ECCE-4E73-A91E-BA9221228095}" type="datetime3">
              <a:rPr lang="en-US" smtClean="0"/>
              <a:t>11 April 2025</a:t>
            </a:fld>
            <a:endParaRPr lang="en-US" dirty="0"/>
          </a:p>
        </p:txBody>
      </p:sp>
      <p:sp>
        <p:nvSpPr>
          <p:cNvPr id="5" name="Slide Number Placeholder 4">
            <a:extLst>
              <a:ext uri="{FF2B5EF4-FFF2-40B4-BE49-F238E27FC236}">
                <a16:creationId xmlns:a16="http://schemas.microsoft.com/office/drawing/2014/main" id="{C472AE75-222A-6CF1-149C-2E2EF5838D78}"/>
              </a:ext>
            </a:extLst>
          </p:cNvPr>
          <p:cNvSpPr>
            <a:spLocks noGrp="1"/>
          </p:cNvSpPr>
          <p:nvPr>
            <p:ph type="sldNum" sz="quarter" idx="11"/>
          </p:nvPr>
        </p:nvSpPr>
        <p:spPr/>
        <p:txBody>
          <a:bodyPr/>
          <a:lstStyle/>
          <a:p>
            <a:fld id="{64E5BE4B-2FBF-4174-9E62-85FAD1CB43A6}" type="slidenum">
              <a:rPr lang="en-US" smtClean="0"/>
              <a:pPr/>
              <a:t>21</a:t>
            </a:fld>
            <a:endParaRPr lang="en-US" dirty="0"/>
          </a:p>
        </p:txBody>
      </p:sp>
      <p:sp>
        <p:nvSpPr>
          <p:cNvPr id="10" name="Rectangle 9">
            <a:extLst>
              <a:ext uri="{FF2B5EF4-FFF2-40B4-BE49-F238E27FC236}">
                <a16:creationId xmlns:a16="http://schemas.microsoft.com/office/drawing/2014/main" id="{993CC10D-BEAD-F5D9-3B0C-459252B303C1}"/>
              </a:ext>
            </a:extLst>
          </p:cNvPr>
          <p:cNvSpPr/>
          <p:nvPr/>
        </p:nvSpPr>
        <p:spPr>
          <a:xfrm>
            <a:off x="6496920" y="3095522"/>
            <a:ext cx="3800762" cy="2309541"/>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7ABAAFB-6C88-2E72-6AD3-6E6A8197475E}"/>
              </a:ext>
            </a:extLst>
          </p:cNvPr>
          <p:cNvSpPr/>
          <p:nvPr/>
        </p:nvSpPr>
        <p:spPr>
          <a:xfrm>
            <a:off x="7418174" y="3325405"/>
            <a:ext cx="2691673" cy="644088"/>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8D0D95F3-494F-07F9-EF49-7DC7FB258C65}"/>
              </a:ext>
            </a:extLst>
          </p:cNvPr>
          <p:cNvSpPr/>
          <p:nvPr/>
        </p:nvSpPr>
        <p:spPr>
          <a:xfrm>
            <a:off x="9265060" y="2403390"/>
            <a:ext cx="1853531" cy="762936"/>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3BAE4F3B-A571-723A-8F0D-DCB6F636243B}"/>
              </a:ext>
            </a:extLst>
          </p:cNvPr>
          <p:cNvSpPr txBox="1">
            <a:spLocks/>
          </p:cNvSpPr>
          <p:nvPr/>
        </p:nvSpPr>
        <p:spPr>
          <a:xfrm>
            <a:off x="1899354" y="309879"/>
            <a:ext cx="7365706" cy="725424"/>
          </a:xfrm>
          <a:prstGeom prst="rect">
            <a:avLst/>
          </a:prstGeom>
        </p:spPr>
        <p:txBody>
          <a:bodyPr>
            <a:norm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gn="ctr"/>
            <a:r>
              <a:rPr lang="en-US" sz="3600" b="1" dirty="0"/>
              <a:t>Muse/</a:t>
            </a:r>
            <a:r>
              <a:rPr lang="en-US" sz="3600" b="1" dirty="0" err="1"/>
              <a:t>afsers</a:t>
            </a:r>
            <a:r>
              <a:rPr lang="en-US" sz="3600" b="1" dirty="0"/>
              <a:t> 12.</a:t>
            </a:r>
            <a:r>
              <a:rPr lang="en-US" sz="3600" b="1" cap="none" dirty="0"/>
              <a:t>x (Future)</a:t>
            </a:r>
            <a:endParaRPr lang="en-US" sz="5400" b="1" cap="none" dirty="0"/>
          </a:p>
        </p:txBody>
      </p:sp>
      <p:sp>
        <p:nvSpPr>
          <p:cNvPr id="3" name="Content Placeholder 2">
            <a:extLst>
              <a:ext uri="{FF2B5EF4-FFF2-40B4-BE49-F238E27FC236}">
                <a16:creationId xmlns:a16="http://schemas.microsoft.com/office/drawing/2014/main" id="{49C2B407-97F7-5B5A-BFF1-A31DB2B1A3C0}"/>
              </a:ext>
            </a:extLst>
          </p:cNvPr>
          <p:cNvSpPr>
            <a:spLocks noGrp="1"/>
          </p:cNvSpPr>
          <p:nvPr/>
        </p:nvSpPr>
        <p:spPr>
          <a:xfrm>
            <a:off x="548640" y="1143000"/>
            <a:ext cx="5364480" cy="4572000"/>
          </a:xfrm>
          <a:prstGeom prst="rect">
            <a:avLst/>
          </a:prstGeom>
        </p:spPr>
        <p:txBody>
          <a:bodyPr vert="horz" lIns="0" tIns="0" rIns="0" bIns="0" spcCol="365760" rtlCol="0">
            <a:noAutofit/>
          </a:bodyPr>
          <a:lstStyle>
            <a:lvl1pPr marL="182880" indent="-182880" algn="l" defTabSz="914400" rtl="0" eaLnBrk="1" latinLnBrk="0" hangingPunct="1">
              <a:lnSpc>
                <a:spcPct val="95000"/>
              </a:lnSpc>
              <a:spcBef>
                <a:spcPts val="1000"/>
              </a:spcBef>
              <a:buFont typeface="Arial" panose="020B0604020202020204" pitchFamily="34" charset="0"/>
              <a:buChar char="▪"/>
              <a:defRPr sz="1700" kern="1200">
                <a:solidFill>
                  <a:schemeClr val="bg1"/>
                </a:solidFill>
                <a:latin typeface="+mn-lt"/>
                <a:ea typeface="+mn-ea"/>
                <a:cs typeface="+mn-cs"/>
              </a:defRPr>
            </a:lvl1pPr>
            <a:lvl2pPr marL="365760" indent="-182880" algn="l" defTabSz="914400" rtl="0" eaLnBrk="1" latinLnBrk="0" hangingPunct="1">
              <a:lnSpc>
                <a:spcPct val="95000"/>
              </a:lnSpc>
              <a:spcBef>
                <a:spcPts val="500"/>
              </a:spcBef>
              <a:buFont typeface="Arial" panose="020B0604020202020204" pitchFamily="34" charset="0"/>
              <a:buChar char="–"/>
              <a:defRPr sz="1700" kern="1200">
                <a:solidFill>
                  <a:schemeClr val="bg1"/>
                </a:solidFill>
                <a:latin typeface="+mn-lt"/>
                <a:ea typeface="+mn-ea"/>
                <a:cs typeface="+mn-cs"/>
              </a:defRPr>
            </a:lvl2pPr>
            <a:lvl3pPr marL="548640" indent="-182880" algn="l" defTabSz="914400" rtl="0" eaLnBrk="1" latinLnBrk="0" hangingPunct="1">
              <a:lnSpc>
                <a:spcPct val="95000"/>
              </a:lnSpc>
              <a:spcBef>
                <a:spcPts val="500"/>
              </a:spcBef>
              <a:buFont typeface="Arial" panose="020B0604020202020204" pitchFamily="34" charset="0"/>
              <a:buChar char="–"/>
              <a:defRPr sz="1700" kern="1200">
                <a:solidFill>
                  <a:schemeClr val="bg1"/>
                </a:solidFill>
                <a:latin typeface="+mn-lt"/>
                <a:ea typeface="+mn-ea"/>
                <a:cs typeface="+mn-cs"/>
              </a:defRPr>
            </a:lvl3pPr>
            <a:lvl4pPr marL="731520" indent="-182880" algn="l" defTabSz="914400" rtl="0" eaLnBrk="1" latinLnBrk="0" hangingPunct="1">
              <a:lnSpc>
                <a:spcPct val="95000"/>
              </a:lnSpc>
              <a:spcBef>
                <a:spcPts val="500"/>
              </a:spcBef>
              <a:buFont typeface="Arial" panose="020B0604020202020204" pitchFamily="34" charset="0"/>
              <a:buChar char="–"/>
              <a:defRPr sz="1700" kern="1200">
                <a:solidFill>
                  <a:schemeClr val="bg1"/>
                </a:solidFill>
                <a:latin typeface="+mn-lt"/>
                <a:ea typeface="+mn-ea"/>
                <a:cs typeface="+mn-cs"/>
              </a:defRPr>
            </a:lvl4pPr>
            <a:lvl5pPr marL="914400" indent="-182880" algn="l" defTabSz="914400" rtl="0" eaLnBrk="1" latinLnBrk="0" hangingPunct="1">
              <a:lnSpc>
                <a:spcPct val="95000"/>
              </a:lnSpc>
              <a:spcBef>
                <a:spcPts val="500"/>
              </a:spcBef>
              <a:buFont typeface="Arial" panose="020B0604020202020204" pitchFamily="34" charset="0"/>
              <a:buChar char="–"/>
              <a:defRPr sz="1700" kern="1200">
                <a:solidFill>
                  <a:schemeClr val="bg1"/>
                </a:solidFill>
                <a:latin typeface="+mn-lt"/>
                <a:ea typeface="+mn-ea"/>
                <a:cs typeface="+mn-cs"/>
              </a:defRPr>
            </a:lvl5pPr>
            <a:lvl6pPr marL="109728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6pPr>
            <a:lvl7pPr marL="12801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7pPr>
            <a:lvl8pPr marL="14630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8pPr>
            <a:lvl9pPr marL="16459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9pPr>
          </a:lstStyle>
          <a:p>
            <a:pPr marL="182880" marR="0" lvl="0" indent="-182880" algn="l" defTabSz="914400" rtl="0" eaLnBrk="1" fontAlgn="auto" latinLnBrk="0" hangingPunct="1">
              <a:lnSpc>
                <a:spcPct val="95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1E4C7"/>
                </a:solidFill>
                <a:effectLst/>
                <a:uLnTx/>
                <a:uFillTx/>
                <a:latin typeface="Calibri" panose="020F0502020204030204"/>
                <a:ea typeface="+mn-ea"/>
                <a:cs typeface="+mn-cs"/>
              </a:rPr>
              <a:t>National satellite EO/IR support</a:t>
            </a:r>
          </a:p>
          <a:p>
            <a:pPr marL="182880" marR="0" lvl="0" indent="-182880" algn="l" defTabSz="914400" rtl="0" eaLnBrk="1" fontAlgn="auto" latinLnBrk="0" hangingPunct="1">
              <a:lnSpc>
                <a:spcPct val="95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1E4C7"/>
                </a:solidFill>
                <a:effectLst/>
                <a:uLnTx/>
                <a:uFillTx/>
                <a:latin typeface="Calibri" panose="020F0502020204030204"/>
                <a:ea typeface="+mn-ea"/>
                <a:cs typeface="+mn-cs"/>
              </a:rPr>
              <a:t>DVA support for </a:t>
            </a:r>
            <a:r>
              <a:rPr kumimoji="0" lang="en-US" sz="2800" b="0" i="0" u="none" strike="noStrike" kern="1200" cap="none" spc="0" normalizeH="0" baseline="0" noProof="0" dirty="0" err="1">
                <a:ln>
                  <a:noFill/>
                </a:ln>
                <a:solidFill>
                  <a:srgbClr val="F1E4C7"/>
                </a:solidFill>
                <a:effectLst/>
                <a:uLnTx/>
                <a:uFillTx/>
                <a:latin typeface="Calibri" panose="020F0502020204030204"/>
                <a:ea typeface="+mn-ea"/>
                <a:cs typeface="+mn-cs"/>
              </a:rPr>
              <a:t>WaSP</a:t>
            </a:r>
            <a:endParaRPr kumimoji="0" lang="en-US" sz="2800" b="0" i="0" u="none" strike="noStrike" kern="1200" cap="none" spc="0" normalizeH="0" baseline="0" noProof="0" dirty="0">
              <a:ln>
                <a:noFill/>
              </a:ln>
              <a:solidFill>
                <a:srgbClr val="F1E4C7"/>
              </a:solidFill>
              <a:effectLst/>
              <a:uLnTx/>
              <a:uFillTx/>
              <a:latin typeface="Calibri" panose="020F0502020204030204"/>
              <a:ea typeface="+mn-ea"/>
              <a:cs typeface="+mn-cs"/>
            </a:endParaRPr>
          </a:p>
          <a:p>
            <a:pPr marL="182880" marR="0" lvl="0" indent="-182880" algn="l" defTabSz="914400" rtl="0" eaLnBrk="1" fontAlgn="auto" latinLnBrk="0" hangingPunct="1">
              <a:lnSpc>
                <a:spcPct val="95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1E4C7"/>
                </a:solidFill>
                <a:effectLst/>
                <a:uLnTx/>
                <a:uFillTx/>
                <a:latin typeface="Calibri" panose="020F0502020204030204"/>
                <a:ea typeface="+mn-ea"/>
                <a:cs typeface="+mn-cs"/>
              </a:rPr>
              <a:t>New desktop version of Connect</a:t>
            </a:r>
          </a:p>
          <a:p>
            <a:pPr marL="182880" marR="0" lvl="0" indent="-182880" algn="l" defTabSz="914400" rtl="0" eaLnBrk="1" fontAlgn="auto" latinLnBrk="0" hangingPunct="1">
              <a:lnSpc>
                <a:spcPct val="95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1E4C7"/>
                </a:solidFill>
                <a:effectLst/>
                <a:uLnTx/>
                <a:uFillTx/>
                <a:latin typeface="Calibri" panose="020F0502020204030204"/>
                <a:ea typeface="+mn-ea"/>
                <a:cs typeface="+mn-cs"/>
              </a:rPr>
              <a:t>Joystick control for the AV</a:t>
            </a:r>
          </a:p>
        </p:txBody>
      </p:sp>
      <p:sp>
        <p:nvSpPr>
          <p:cNvPr id="6" name="Content Placeholder 3">
            <a:extLst>
              <a:ext uri="{FF2B5EF4-FFF2-40B4-BE49-F238E27FC236}">
                <a16:creationId xmlns:a16="http://schemas.microsoft.com/office/drawing/2014/main" id="{416AD581-42DB-B4E3-68B9-E3D44B9088D2}"/>
              </a:ext>
            </a:extLst>
          </p:cNvPr>
          <p:cNvSpPr>
            <a:spLocks noGrp="1"/>
          </p:cNvSpPr>
          <p:nvPr/>
        </p:nvSpPr>
        <p:spPr>
          <a:xfrm>
            <a:off x="6278880" y="1143000"/>
            <a:ext cx="5364480" cy="4572000"/>
          </a:xfrm>
          <a:prstGeom prst="rect">
            <a:avLst/>
          </a:prstGeom>
        </p:spPr>
        <p:txBody>
          <a:bodyPr vert="horz" lIns="0" tIns="0" rIns="0" bIns="0" spcCol="365760" rtlCol="0">
            <a:noAutofit/>
          </a:bodyPr>
          <a:lstStyle>
            <a:lvl1pPr marL="182880" indent="-182880" algn="l" defTabSz="914400" rtl="0" eaLnBrk="1" latinLnBrk="0" hangingPunct="1">
              <a:lnSpc>
                <a:spcPct val="95000"/>
              </a:lnSpc>
              <a:spcBef>
                <a:spcPts val="1000"/>
              </a:spcBef>
              <a:buFont typeface="Arial" panose="020B0604020202020204" pitchFamily="34" charset="0"/>
              <a:buChar char="▪"/>
              <a:defRPr sz="1700" kern="1200">
                <a:solidFill>
                  <a:schemeClr val="bg1"/>
                </a:solidFill>
                <a:latin typeface="+mn-lt"/>
                <a:ea typeface="+mn-ea"/>
                <a:cs typeface="+mn-cs"/>
              </a:defRPr>
            </a:lvl1pPr>
            <a:lvl2pPr marL="365760" indent="-182880" algn="l" defTabSz="914400" rtl="0" eaLnBrk="1" latinLnBrk="0" hangingPunct="1">
              <a:lnSpc>
                <a:spcPct val="95000"/>
              </a:lnSpc>
              <a:spcBef>
                <a:spcPts val="500"/>
              </a:spcBef>
              <a:buFont typeface="Arial" panose="020B0604020202020204" pitchFamily="34" charset="0"/>
              <a:buChar char="–"/>
              <a:defRPr sz="1700" kern="1200">
                <a:solidFill>
                  <a:schemeClr val="bg1"/>
                </a:solidFill>
                <a:latin typeface="+mn-lt"/>
                <a:ea typeface="+mn-ea"/>
                <a:cs typeface="+mn-cs"/>
              </a:defRPr>
            </a:lvl2pPr>
            <a:lvl3pPr marL="548640" indent="-182880" algn="l" defTabSz="914400" rtl="0" eaLnBrk="1" latinLnBrk="0" hangingPunct="1">
              <a:lnSpc>
                <a:spcPct val="95000"/>
              </a:lnSpc>
              <a:spcBef>
                <a:spcPts val="500"/>
              </a:spcBef>
              <a:buFont typeface="Arial" panose="020B0604020202020204" pitchFamily="34" charset="0"/>
              <a:buChar char="–"/>
              <a:defRPr sz="1700" kern="1200">
                <a:solidFill>
                  <a:schemeClr val="bg1"/>
                </a:solidFill>
                <a:latin typeface="+mn-lt"/>
                <a:ea typeface="+mn-ea"/>
                <a:cs typeface="+mn-cs"/>
              </a:defRPr>
            </a:lvl3pPr>
            <a:lvl4pPr marL="731520" indent="-182880" algn="l" defTabSz="914400" rtl="0" eaLnBrk="1" latinLnBrk="0" hangingPunct="1">
              <a:lnSpc>
                <a:spcPct val="95000"/>
              </a:lnSpc>
              <a:spcBef>
                <a:spcPts val="500"/>
              </a:spcBef>
              <a:buFont typeface="Arial" panose="020B0604020202020204" pitchFamily="34" charset="0"/>
              <a:buChar char="–"/>
              <a:defRPr sz="1700" kern="1200">
                <a:solidFill>
                  <a:schemeClr val="bg1"/>
                </a:solidFill>
                <a:latin typeface="+mn-lt"/>
                <a:ea typeface="+mn-ea"/>
                <a:cs typeface="+mn-cs"/>
              </a:defRPr>
            </a:lvl4pPr>
            <a:lvl5pPr marL="914400" indent="-182880" algn="l" defTabSz="914400" rtl="0" eaLnBrk="1" latinLnBrk="0" hangingPunct="1">
              <a:lnSpc>
                <a:spcPct val="95000"/>
              </a:lnSpc>
              <a:spcBef>
                <a:spcPts val="500"/>
              </a:spcBef>
              <a:buFont typeface="Arial" panose="020B0604020202020204" pitchFamily="34" charset="0"/>
              <a:buChar char="–"/>
              <a:defRPr sz="1700" kern="1200">
                <a:solidFill>
                  <a:schemeClr val="bg1"/>
                </a:solidFill>
                <a:latin typeface="+mn-lt"/>
                <a:ea typeface="+mn-ea"/>
                <a:cs typeface="+mn-cs"/>
              </a:defRPr>
            </a:lvl5pPr>
            <a:lvl6pPr marL="109728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6pPr>
            <a:lvl7pPr marL="12801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7pPr>
            <a:lvl8pPr marL="14630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8pPr>
            <a:lvl9pPr marL="16459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9pPr>
          </a:lstStyle>
          <a:p>
            <a:pPr marL="182880" marR="0" lvl="0" indent="-182880" algn="l" defTabSz="914400" rtl="0" eaLnBrk="1" fontAlgn="auto" latinLnBrk="0" hangingPunct="1">
              <a:lnSpc>
                <a:spcPct val="95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1E4C7"/>
                </a:solidFill>
                <a:effectLst/>
                <a:uLnTx/>
                <a:uFillTx/>
                <a:latin typeface="Calibri" panose="020F0502020204030204"/>
                <a:ea typeface="+mn-ea"/>
                <a:cs typeface="+mn-cs"/>
              </a:rPr>
              <a:t>Support for Modular SAR Payload for AV and Satellite</a:t>
            </a:r>
          </a:p>
          <a:p>
            <a:pPr marL="365760" marR="0" lvl="1" indent="-182880" algn="l" defTabSz="914400" rtl="0" eaLnBrk="1" fontAlgn="auto" latinLnBrk="0" hangingPunct="1">
              <a:lnSpc>
                <a:spcPct val="95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1E4C7"/>
                </a:solidFill>
                <a:effectLst/>
                <a:uLnTx/>
                <a:uFillTx/>
                <a:latin typeface="Calibri" panose="020F0502020204030204"/>
                <a:ea typeface="+mn-ea"/>
                <a:cs typeface="+mn-cs"/>
              </a:rPr>
              <a:t>Improved EO/IR Imagery</a:t>
            </a:r>
          </a:p>
          <a:p>
            <a:pPr marL="365760" marR="0" lvl="1" indent="-182880" algn="l" defTabSz="914400" rtl="0" eaLnBrk="1" fontAlgn="auto" latinLnBrk="0" hangingPunct="1">
              <a:lnSpc>
                <a:spcPct val="95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1E4C7"/>
                </a:solidFill>
                <a:effectLst/>
                <a:uLnTx/>
                <a:uFillTx/>
                <a:latin typeface="Calibri" panose="020F0502020204030204"/>
                <a:ea typeface="+mn-ea"/>
                <a:cs typeface="+mn-cs"/>
              </a:rPr>
              <a:t>Lo-Fi SAR</a:t>
            </a:r>
          </a:p>
          <a:p>
            <a:pPr marL="182880" marR="0" lvl="0" indent="-182880" algn="l" defTabSz="914400" rtl="0" eaLnBrk="1" fontAlgn="auto" latinLnBrk="0" hangingPunct="1">
              <a:lnSpc>
                <a:spcPct val="95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1E4C7"/>
                </a:solidFill>
                <a:effectLst/>
                <a:uLnTx/>
                <a:uFillTx/>
                <a:latin typeface="Calibri" panose="020F0502020204030204"/>
                <a:ea typeface="+mn-ea"/>
                <a:cs typeface="+mn-cs"/>
              </a:rPr>
              <a:t>Further Rocket IG integration</a:t>
            </a:r>
          </a:p>
        </p:txBody>
      </p:sp>
    </p:spTree>
    <p:extLst>
      <p:ext uri="{BB962C8B-B14F-4D97-AF65-F5344CB8AC3E}">
        <p14:creationId xmlns:p14="http://schemas.microsoft.com/office/powerpoint/2010/main" val="41021703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9CEA2-C236-8425-18CA-055639D83A41}"/>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31457481-C5B7-BC47-DEC9-F4111A928FA6}"/>
              </a:ext>
            </a:extLst>
          </p:cNvPr>
          <p:cNvSpPr>
            <a:spLocks noGrp="1"/>
          </p:cNvSpPr>
          <p:nvPr>
            <p:ph type="dt" sz="half" idx="10"/>
          </p:nvPr>
        </p:nvSpPr>
        <p:spPr/>
        <p:txBody>
          <a:bodyPr/>
          <a:lstStyle/>
          <a:p>
            <a:fld id="{DF04B8C8-ECCE-4E73-A91E-BA9221228095}" type="datetime3">
              <a:rPr lang="en-US" smtClean="0"/>
              <a:t>11 April 2025</a:t>
            </a:fld>
            <a:endParaRPr lang="en-US" dirty="0"/>
          </a:p>
        </p:txBody>
      </p:sp>
      <p:sp>
        <p:nvSpPr>
          <p:cNvPr id="5" name="Slide Number Placeholder 4">
            <a:extLst>
              <a:ext uri="{FF2B5EF4-FFF2-40B4-BE49-F238E27FC236}">
                <a16:creationId xmlns:a16="http://schemas.microsoft.com/office/drawing/2014/main" id="{36B6D40B-5B3A-975D-B63C-BE7FFFF21C59}"/>
              </a:ext>
            </a:extLst>
          </p:cNvPr>
          <p:cNvSpPr>
            <a:spLocks noGrp="1"/>
          </p:cNvSpPr>
          <p:nvPr>
            <p:ph type="sldNum" sz="quarter" idx="11"/>
          </p:nvPr>
        </p:nvSpPr>
        <p:spPr/>
        <p:txBody>
          <a:bodyPr/>
          <a:lstStyle/>
          <a:p>
            <a:fld id="{64E5BE4B-2FBF-4174-9E62-85FAD1CB43A6}" type="slidenum">
              <a:rPr lang="en-US" smtClean="0"/>
              <a:pPr/>
              <a:t>22</a:t>
            </a:fld>
            <a:endParaRPr lang="en-US" dirty="0"/>
          </a:p>
        </p:txBody>
      </p:sp>
      <p:sp>
        <p:nvSpPr>
          <p:cNvPr id="10" name="Rectangle 9">
            <a:extLst>
              <a:ext uri="{FF2B5EF4-FFF2-40B4-BE49-F238E27FC236}">
                <a16:creationId xmlns:a16="http://schemas.microsoft.com/office/drawing/2014/main" id="{F80003F3-8857-9E5E-3840-DB0EBF9583A3}"/>
              </a:ext>
            </a:extLst>
          </p:cNvPr>
          <p:cNvSpPr/>
          <p:nvPr/>
        </p:nvSpPr>
        <p:spPr>
          <a:xfrm>
            <a:off x="6496920" y="3095522"/>
            <a:ext cx="3800762" cy="2309541"/>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4437798-FD95-6238-8B50-2B738EDA99EA}"/>
              </a:ext>
            </a:extLst>
          </p:cNvPr>
          <p:cNvSpPr/>
          <p:nvPr/>
        </p:nvSpPr>
        <p:spPr>
          <a:xfrm>
            <a:off x="7418174" y="3325405"/>
            <a:ext cx="2691673" cy="644088"/>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CFFE5E0-5483-B147-E230-2CD7CBB3FE18}"/>
              </a:ext>
            </a:extLst>
          </p:cNvPr>
          <p:cNvSpPr/>
          <p:nvPr/>
        </p:nvSpPr>
        <p:spPr>
          <a:xfrm>
            <a:off x="9265060" y="2403390"/>
            <a:ext cx="1853531" cy="762936"/>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DF56D0ED-C7C5-A595-5B6D-818B366AC4A5}"/>
              </a:ext>
            </a:extLst>
          </p:cNvPr>
          <p:cNvSpPr txBox="1">
            <a:spLocks/>
          </p:cNvSpPr>
          <p:nvPr/>
        </p:nvSpPr>
        <p:spPr>
          <a:xfrm>
            <a:off x="1899354" y="309879"/>
            <a:ext cx="7365706" cy="725424"/>
          </a:xfrm>
          <a:prstGeom prst="rect">
            <a:avLst/>
          </a:prstGeom>
        </p:spPr>
        <p:txBody>
          <a:bodyPr>
            <a:norm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gn="ctr"/>
            <a:r>
              <a:rPr lang="en-US" sz="3600" b="1" cap="none" dirty="0"/>
              <a:t>Rocket Image Generator</a:t>
            </a:r>
            <a:endParaRPr lang="en-US" sz="5400" b="1" cap="none" dirty="0"/>
          </a:p>
        </p:txBody>
      </p:sp>
      <p:pic>
        <p:nvPicPr>
          <p:cNvPr id="2" name="object 13">
            <a:extLst>
              <a:ext uri="{FF2B5EF4-FFF2-40B4-BE49-F238E27FC236}">
                <a16:creationId xmlns:a16="http://schemas.microsoft.com/office/drawing/2014/main" id="{4E54EA1E-C87B-8619-2384-A188A87C5638}"/>
              </a:ext>
            </a:extLst>
          </p:cNvPr>
          <p:cNvPicPr/>
          <p:nvPr/>
        </p:nvPicPr>
        <p:blipFill>
          <a:blip r:embed="rId2" cstate="print"/>
          <a:stretch>
            <a:fillRect/>
          </a:stretch>
        </p:blipFill>
        <p:spPr>
          <a:xfrm>
            <a:off x="2245877" y="218586"/>
            <a:ext cx="697001" cy="697001"/>
          </a:xfrm>
          <a:prstGeom prst="rect">
            <a:avLst/>
          </a:prstGeom>
        </p:spPr>
      </p:pic>
      <p:sp>
        <p:nvSpPr>
          <p:cNvPr id="8" name="object 6">
            <a:extLst>
              <a:ext uri="{FF2B5EF4-FFF2-40B4-BE49-F238E27FC236}">
                <a16:creationId xmlns:a16="http://schemas.microsoft.com/office/drawing/2014/main" id="{B243A3DB-33AF-8FEC-6238-2CDD9BA43F5F}"/>
              </a:ext>
            </a:extLst>
          </p:cNvPr>
          <p:cNvSpPr txBox="1"/>
          <p:nvPr/>
        </p:nvSpPr>
        <p:spPr>
          <a:xfrm>
            <a:off x="547688" y="1036484"/>
            <a:ext cx="10697210" cy="5656420"/>
          </a:xfrm>
          <a:prstGeom prst="rect">
            <a:avLst/>
          </a:prstGeom>
        </p:spPr>
        <p:txBody>
          <a:bodyPr vert="horz" wrap="square" lIns="0" tIns="70485" rIns="0" bIns="0" rtlCol="0">
            <a:spAutoFit/>
          </a:bodyPr>
          <a:lstStyle/>
          <a:p>
            <a:pPr marL="12700" marR="5080" lvl="0" indent="0" defTabSz="914400" eaLnBrk="1" fontAlgn="auto" latinLnBrk="0" hangingPunct="1">
              <a:lnSpc>
                <a:spcPct val="81100"/>
              </a:lnSpc>
              <a:spcBef>
                <a:spcPts val="555"/>
              </a:spcBef>
              <a:spcAft>
                <a:spcPts val="0"/>
              </a:spcAft>
              <a:buClrTx/>
              <a:buSzTx/>
              <a:buFontTx/>
              <a:buNone/>
              <a:tabLst/>
              <a:defRPr/>
            </a:pPr>
            <a:r>
              <a:rPr kumimoji="0" sz="2000" b="1" i="0" u="none" strike="noStrike" kern="0" cap="none" spc="70" normalizeH="0" baseline="0" noProof="0" dirty="0">
                <a:ln>
                  <a:noFill/>
                </a:ln>
                <a:solidFill>
                  <a:srgbClr val="FFCC01"/>
                </a:solidFill>
                <a:effectLst/>
                <a:uLnTx/>
                <a:uFillTx/>
                <a:latin typeface="Calibri"/>
                <a:cs typeface="Calibri"/>
              </a:rPr>
              <a:t>What</a:t>
            </a:r>
            <a:r>
              <a:rPr kumimoji="0" lang="en-US" sz="2000" b="1" i="0" u="none" strike="noStrike" kern="0" cap="none" spc="70" normalizeH="0" baseline="0" noProof="0" dirty="0">
                <a:ln>
                  <a:noFill/>
                </a:ln>
                <a:solidFill>
                  <a:srgbClr val="FFCC01"/>
                </a:solidFill>
                <a:effectLst/>
                <a:uLnTx/>
                <a:uFillTx/>
                <a:latin typeface="Calibri"/>
                <a:cs typeface="Calibri"/>
              </a:rPr>
              <a:t> i</a:t>
            </a:r>
            <a:r>
              <a:rPr kumimoji="0" sz="2000" b="1" i="0" u="none" strike="noStrike" kern="0" cap="none" spc="70" normalizeH="0" baseline="0" noProof="0" dirty="0">
                <a:ln>
                  <a:noFill/>
                </a:ln>
                <a:solidFill>
                  <a:srgbClr val="FFCC01"/>
                </a:solidFill>
                <a:effectLst/>
                <a:uLnTx/>
                <a:uFillTx/>
                <a:latin typeface="Calibri"/>
                <a:cs typeface="Calibri"/>
              </a:rPr>
              <a:t>s</a:t>
            </a:r>
            <a:r>
              <a:rPr kumimoji="0" sz="2000" b="1" i="0" u="none" strike="noStrike" kern="0" cap="none" spc="25" normalizeH="0" baseline="0" noProof="0" dirty="0">
                <a:ln>
                  <a:noFill/>
                </a:ln>
                <a:solidFill>
                  <a:srgbClr val="FFCC01"/>
                </a:solidFill>
                <a:effectLst/>
                <a:uLnTx/>
                <a:uFillTx/>
                <a:latin typeface="Calibri"/>
                <a:cs typeface="Calibri"/>
              </a:rPr>
              <a:t> </a:t>
            </a:r>
            <a:r>
              <a:rPr kumimoji="0" sz="2000" b="1" i="0" u="none" strike="noStrike" kern="0" cap="none" spc="80" normalizeH="0" baseline="0" noProof="0" dirty="0">
                <a:ln>
                  <a:noFill/>
                </a:ln>
                <a:solidFill>
                  <a:srgbClr val="FFCC01"/>
                </a:solidFill>
                <a:effectLst/>
                <a:uLnTx/>
                <a:uFillTx/>
                <a:latin typeface="Calibri"/>
                <a:cs typeface="Calibri"/>
              </a:rPr>
              <a:t>Image</a:t>
            </a:r>
            <a:r>
              <a:rPr kumimoji="0" sz="2000" b="1" i="0" u="none" strike="noStrike" kern="0" cap="none" spc="30" normalizeH="0" baseline="0" noProof="0" dirty="0">
                <a:ln>
                  <a:noFill/>
                </a:ln>
                <a:solidFill>
                  <a:srgbClr val="FFCC01"/>
                </a:solidFill>
                <a:effectLst/>
                <a:uLnTx/>
                <a:uFillTx/>
                <a:latin typeface="Calibri"/>
                <a:cs typeface="Calibri"/>
              </a:rPr>
              <a:t> </a:t>
            </a:r>
            <a:r>
              <a:rPr kumimoji="0" sz="2000" b="1" i="0" u="none" strike="noStrike" kern="0" cap="none" spc="60" normalizeH="0" baseline="0" noProof="0" dirty="0">
                <a:ln>
                  <a:noFill/>
                </a:ln>
                <a:solidFill>
                  <a:srgbClr val="FFCC01"/>
                </a:solidFill>
                <a:effectLst/>
                <a:uLnTx/>
                <a:uFillTx/>
                <a:latin typeface="Calibri"/>
                <a:cs typeface="Calibri"/>
              </a:rPr>
              <a:t>Generator</a:t>
            </a:r>
            <a:r>
              <a:rPr kumimoji="0" sz="2000" b="1" i="0" u="none" strike="noStrike" kern="0" cap="none" spc="20" normalizeH="0" baseline="0" noProof="0" dirty="0">
                <a:ln>
                  <a:noFill/>
                </a:ln>
                <a:solidFill>
                  <a:srgbClr val="FFCC01"/>
                </a:solidFill>
                <a:effectLst/>
                <a:uLnTx/>
                <a:uFillTx/>
                <a:latin typeface="Calibri"/>
                <a:cs typeface="Calibri"/>
              </a:rPr>
              <a:t> </a:t>
            </a:r>
            <a:r>
              <a:rPr kumimoji="0" sz="2000" b="1" i="0" u="none" strike="noStrike" kern="0" cap="none" spc="0" normalizeH="0" baseline="0" noProof="0" dirty="0">
                <a:ln>
                  <a:noFill/>
                </a:ln>
                <a:solidFill>
                  <a:srgbClr val="FFCC01"/>
                </a:solidFill>
                <a:effectLst/>
                <a:uLnTx/>
                <a:uFillTx/>
                <a:latin typeface="Calibri"/>
                <a:cs typeface="Calibri"/>
              </a:rPr>
              <a:t>(IG)</a:t>
            </a:r>
            <a:r>
              <a:rPr kumimoji="0" sz="2000" b="1" i="0" u="none" strike="noStrike" kern="0" cap="none" spc="30" normalizeH="0" baseline="0" noProof="0" dirty="0">
                <a:ln>
                  <a:noFill/>
                </a:ln>
                <a:solidFill>
                  <a:srgbClr val="FFCC01"/>
                </a:solidFill>
                <a:effectLst/>
                <a:uLnTx/>
                <a:uFillTx/>
                <a:latin typeface="Calibri"/>
                <a:cs typeface="Calibri"/>
              </a:rPr>
              <a:t> </a:t>
            </a:r>
            <a:r>
              <a:rPr kumimoji="0" sz="2000" b="1" i="0" u="none" strike="noStrike" kern="0" cap="none" spc="65" normalizeH="0" baseline="0" noProof="0" dirty="0">
                <a:ln>
                  <a:noFill/>
                </a:ln>
                <a:solidFill>
                  <a:srgbClr val="FFCC01"/>
                </a:solidFill>
                <a:effectLst/>
                <a:uLnTx/>
                <a:uFillTx/>
                <a:latin typeface="Calibri"/>
                <a:cs typeface="Calibri"/>
              </a:rPr>
              <a:t>Software?</a:t>
            </a:r>
            <a:r>
              <a:rPr kumimoji="0" sz="2000" b="1" i="0" u="none" strike="noStrike" kern="0" cap="none" spc="30" normalizeH="0" baseline="0" noProof="0" dirty="0">
                <a:ln>
                  <a:noFill/>
                </a:ln>
                <a:solidFill>
                  <a:srgbClr val="FFCC01"/>
                </a:solidFill>
                <a:effectLst/>
                <a:uLnTx/>
                <a:uFillTx/>
                <a:latin typeface="Calibri"/>
                <a:cs typeface="Calibri"/>
              </a:rPr>
              <a:t>  </a:t>
            </a:r>
            <a:r>
              <a:rPr kumimoji="0" sz="1700" b="0" i="0" u="none" strike="noStrike" kern="0" cap="none" spc="0" normalizeH="0" baseline="0" noProof="0" dirty="0">
                <a:ln>
                  <a:noFill/>
                </a:ln>
                <a:solidFill>
                  <a:srgbClr val="F1E4C7"/>
                </a:solidFill>
                <a:effectLst/>
                <a:uLnTx/>
                <a:uFillTx/>
                <a:latin typeface="Calibri"/>
                <a:cs typeface="Calibri"/>
              </a:rPr>
              <a:t>It’s</a:t>
            </a:r>
            <a:r>
              <a:rPr kumimoji="0" sz="1700" b="0" i="0" u="none" strike="noStrike" kern="0" cap="none" spc="30" normalizeH="0" baseline="0" noProof="0" dirty="0">
                <a:ln>
                  <a:noFill/>
                </a:ln>
                <a:solidFill>
                  <a:srgbClr val="F1E4C7"/>
                </a:solidFill>
                <a:effectLst/>
                <a:uLnTx/>
                <a:uFillTx/>
                <a:latin typeface="Calibri"/>
                <a:cs typeface="Calibri"/>
              </a:rPr>
              <a:t> </a:t>
            </a:r>
            <a:r>
              <a:rPr kumimoji="0" sz="1700" b="0" i="0" u="none" strike="noStrike" kern="0" cap="none" spc="0" normalizeH="0" baseline="0" noProof="0" dirty="0">
                <a:ln>
                  <a:noFill/>
                </a:ln>
                <a:solidFill>
                  <a:srgbClr val="F1E4C7"/>
                </a:solidFill>
                <a:effectLst/>
                <a:uLnTx/>
                <a:uFillTx/>
                <a:latin typeface="Calibri"/>
                <a:cs typeface="Calibri"/>
              </a:rPr>
              <a:t>software</a:t>
            </a:r>
            <a:r>
              <a:rPr kumimoji="0" sz="1700" b="0" i="0" u="none" strike="noStrike" kern="0" cap="none" spc="15" normalizeH="0" baseline="0" noProof="0" dirty="0">
                <a:ln>
                  <a:noFill/>
                </a:ln>
                <a:solidFill>
                  <a:srgbClr val="F1E4C7"/>
                </a:solidFill>
                <a:effectLst/>
                <a:uLnTx/>
                <a:uFillTx/>
                <a:latin typeface="Calibri"/>
                <a:cs typeface="Calibri"/>
              </a:rPr>
              <a:t> </a:t>
            </a:r>
            <a:r>
              <a:rPr kumimoji="0" sz="1700" b="0" i="0" u="none" strike="noStrike" kern="0" cap="none" spc="0" normalizeH="0" baseline="0" noProof="0" dirty="0">
                <a:ln>
                  <a:noFill/>
                </a:ln>
                <a:solidFill>
                  <a:srgbClr val="F1E4C7"/>
                </a:solidFill>
                <a:effectLst/>
                <a:uLnTx/>
                <a:uFillTx/>
                <a:latin typeface="Calibri"/>
                <a:cs typeface="Calibri"/>
              </a:rPr>
              <a:t>to</a:t>
            </a:r>
            <a:r>
              <a:rPr kumimoji="0" sz="1700" b="0" i="0" u="none" strike="noStrike" kern="0" cap="none" spc="15" normalizeH="0" baseline="0" noProof="0" dirty="0">
                <a:ln>
                  <a:noFill/>
                </a:ln>
                <a:solidFill>
                  <a:srgbClr val="F1E4C7"/>
                </a:solidFill>
                <a:effectLst/>
                <a:uLnTx/>
                <a:uFillTx/>
                <a:latin typeface="Calibri"/>
                <a:cs typeface="Calibri"/>
              </a:rPr>
              <a:t> </a:t>
            </a:r>
            <a:r>
              <a:rPr kumimoji="0" sz="1700" b="0" i="0" u="none" strike="noStrike" kern="0" cap="none" spc="0" normalizeH="0" baseline="0" noProof="0" dirty="0">
                <a:ln>
                  <a:noFill/>
                </a:ln>
                <a:solidFill>
                  <a:srgbClr val="F1E4C7"/>
                </a:solidFill>
                <a:effectLst/>
                <a:uLnTx/>
                <a:uFillTx/>
                <a:latin typeface="Calibri"/>
                <a:cs typeface="Calibri"/>
              </a:rPr>
              <a:t>provide</a:t>
            </a:r>
            <a:r>
              <a:rPr kumimoji="0" sz="1700" b="0" i="0" u="none" strike="noStrike" kern="0" cap="none" spc="-10" normalizeH="0" baseline="0" noProof="0" dirty="0">
                <a:ln>
                  <a:noFill/>
                </a:ln>
                <a:solidFill>
                  <a:srgbClr val="F1E4C7"/>
                </a:solidFill>
                <a:effectLst/>
                <a:uLnTx/>
                <a:uFillTx/>
                <a:latin typeface="Calibri"/>
                <a:cs typeface="Calibri"/>
              </a:rPr>
              <a:t> </a:t>
            </a:r>
            <a:r>
              <a:rPr kumimoji="0" sz="1700" b="0" i="0" u="none" strike="noStrike" kern="0" cap="none" spc="0" normalizeH="0" baseline="0" noProof="0" dirty="0">
                <a:ln>
                  <a:noFill/>
                </a:ln>
                <a:solidFill>
                  <a:srgbClr val="F1E4C7"/>
                </a:solidFill>
                <a:effectLst/>
                <a:uLnTx/>
                <a:uFillTx/>
                <a:latin typeface="Calibri"/>
                <a:cs typeface="Calibri"/>
              </a:rPr>
              <a:t>out-the-window</a:t>
            </a:r>
            <a:r>
              <a:rPr kumimoji="0" sz="1700" b="0" i="0" u="none" strike="noStrike" kern="0" cap="none" spc="5" normalizeH="0" baseline="0" noProof="0" dirty="0">
                <a:ln>
                  <a:noFill/>
                </a:ln>
                <a:solidFill>
                  <a:srgbClr val="F1E4C7"/>
                </a:solidFill>
                <a:effectLst/>
                <a:uLnTx/>
                <a:uFillTx/>
                <a:latin typeface="Calibri"/>
                <a:cs typeface="Calibri"/>
              </a:rPr>
              <a:t> </a:t>
            </a:r>
            <a:r>
              <a:rPr kumimoji="0" sz="1700" b="0" i="0" u="none" strike="noStrike" kern="0" cap="none" spc="0" normalizeH="0" baseline="0" noProof="0" dirty="0">
                <a:ln>
                  <a:noFill/>
                </a:ln>
                <a:solidFill>
                  <a:srgbClr val="F1E4C7"/>
                </a:solidFill>
                <a:effectLst/>
                <a:uLnTx/>
                <a:uFillTx/>
                <a:latin typeface="Calibri"/>
                <a:cs typeface="Calibri"/>
              </a:rPr>
              <a:t>or</a:t>
            </a:r>
            <a:r>
              <a:rPr kumimoji="0" sz="1700" b="0" i="0" u="none" strike="noStrike" kern="0" cap="none" spc="20" normalizeH="0" baseline="0" noProof="0" dirty="0">
                <a:ln>
                  <a:noFill/>
                </a:ln>
                <a:solidFill>
                  <a:srgbClr val="F1E4C7"/>
                </a:solidFill>
                <a:effectLst/>
                <a:uLnTx/>
                <a:uFillTx/>
                <a:latin typeface="Calibri"/>
                <a:cs typeface="Calibri"/>
              </a:rPr>
              <a:t> </a:t>
            </a:r>
            <a:r>
              <a:rPr kumimoji="0" sz="1700" b="0" i="0" u="none" strike="noStrike" kern="0" cap="none" spc="70" normalizeH="0" baseline="0" noProof="0" dirty="0">
                <a:ln>
                  <a:noFill/>
                </a:ln>
                <a:solidFill>
                  <a:srgbClr val="F1E4C7"/>
                </a:solidFill>
                <a:effectLst/>
                <a:uLnTx/>
                <a:uFillTx/>
                <a:latin typeface="Calibri"/>
                <a:cs typeface="Calibri"/>
              </a:rPr>
              <a:t>sensor</a:t>
            </a:r>
            <a:r>
              <a:rPr kumimoji="0" sz="1700" b="0" i="0" u="none" strike="noStrike" kern="0" cap="none" spc="20" normalizeH="0" baseline="0" noProof="0" dirty="0">
                <a:ln>
                  <a:noFill/>
                </a:ln>
                <a:solidFill>
                  <a:srgbClr val="F1E4C7"/>
                </a:solidFill>
                <a:effectLst/>
                <a:uLnTx/>
                <a:uFillTx/>
                <a:latin typeface="Calibri"/>
                <a:cs typeface="Calibri"/>
              </a:rPr>
              <a:t> </a:t>
            </a:r>
            <a:r>
              <a:rPr kumimoji="0" sz="1700" b="0" i="0" u="none" strike="noStrike" kern="0" cap="none" spc="75" normalizeH="0" baseline="0" noProof="0" dirty="0">
                <a:ln>
                  <a:noFill/>
                </a:ln>
                <a:solidFill>
                  <a:srgbClr val="F1E4C7"/>
                </a:solidFill>
                <a:effectLst/>
                <a:uLnTx/>
                <a:uFillTx/>
                <a:latin typeface="Calibri"/>
                <a:cs typeface="Calibri"/>
              </a:rPr>
              <a:t>visuals</a:t>
            </a:r>
            <a:r>
              <a:rPr kumimoji="0" sz="1700" b="0" i="0" u="none" strike="noStrike" kern="0" cap="none" spc="-5" normalizeH="0" baseline="0" noProof="0" dirty="0">
                <a:ln>
                  <a:noFill/>
                </a:ln>
                <a:solidFill>
                  <a:srgbClr val="F1E4C7"/>
                </a:solidFill>
                <a:effectLst/>
                <a:uLnTx/>
                <a:uFillTx/>
                <a:latin typeface="Calibri"/>
                <a:cs typeface="Calibri"/>
              </a:rPr>
              <a:t> </a:t>
            </a:r>
            <a:r>
              <a:rPr kumimoji="0" sz="1700" b="0" i="0" u="none" strike="noStrike" kern="0" cap="none" spc="0" normalizeH="0" baseline="0" noProof="0" dirty="0">
                <a:ln>
                  <a:noFill/>
                </a:ln>
                <a:solidFill>
                  <a:srgbClr val="F1E4C7"/>
                </a:solidFill>
                <a:effectLst/>
                <a:uLnTx/>
                <a:uFillTx/>
                <a:latin typeface="Calibri"/>
                <a:cs typeface="Calibri"/>
              </a:rPr>
              <a:t>of</a:t>
            </a:r>
            <a:r>
              <a:rPr kumimoji="0" sz="1700" b="0" i="0" u="none" strike="noStrike" kern="0" cap="none" spc="30" normalizeH="0" baseline="0" noProof="0" dirty="0">
                <a:ln>
                  <a:noFill/>
                </a:ln>
                <a:solidFill>
                  <a:srgbClr val="F1E4C7"/>
                </a:solidFill>
                <a:effectLst/>
                <a:uLnTx/>
                <a:uFillTx/>
                <a:latin typeface="Calibri"/>
                <a:cs typeface="Calibri"/>
              </a:rPr>
              <a:t> </a:t>
            </a:r>
            <a:r>
              <a:rPr kumimoji="0" sz="1700" b="0" i="0" u="none" strike="noStrike" kern="0" cap="none" spc="0" normalizeH="0" baseline="0" noProof="0" dirty="0">
                <a:ln>
                  <a:noFill/>
                </a:ln>
                <a:solidFill>
                  <a:srgbClr val="F1E4C7"/>
                </a:solidFill>
                <a:effectLst/>
                <a:uLnTx/>
                <a:uFillTx/>
                <a:latin typeface="Calibri"/>
                <a:cs typeface="Calibri"/>
              </a:rPr>
              <a:t>the</a:t>
            </a:r>
            <a:r>
              <a:rPr kumimoji="0" sz="1700" b="0" i="0" u="none" strike="noStrike" kern="0" cap="none" spc="30" normalizeH="0" baseline="0" noProof="0" dirty="0">
                <a:ln>
                  <a:noFill/>
                </a:ln>
                <a:solidFill>
                  <a:srgbClr val="F1E4C7"/>
                </a:solidFill>
                <a:effectLst/>
                <a:uLnTx/>
                <a:uFillTx/>
                <a:latin typeface="Calibri"/>
                <a:cs typeface="Calibri"/>
              </a:rPr>
              <a:t> </a:t>
            </a:r>
            <a:r>
              <a:rPr kumimoji="0" sz="1700" b="0" i="0" u="none" strike="noStrike" kern="0" cap="none" spc="50" normalizeH="0" baseline="0" noProof="0" dirty="0">
                <a:ln>
                  <a:noFill/>
                </a:ln>
                <a:solidFill>
                  <a:srgbClr val="F1E4C7"/>
                </a:solidFill>
                <a:effectLst/>
                <a:uLnTx/>
                <a:uFillTx/>
                <a:latin typeface="Calibri"/>
                <a:cs typeface="Calibri"/>
              </a:rPr>
              <a:t>3D </a:t>
            </a:r>
            <a:r>
              <a:rPr kumimoji="0" sz="1700" b="0" i="0" u="none" strike="noStrike" kern="0" cap="none" spc="0" normalizeH="0" baseline="0" noProof="0" dirty="0">
                <a:ln>
                  <a:noFill/>
                </a:ln>
                <a:solidFill>
                  <a:srgbClr val="F1E4C7"/>
                </a:solidFill>
                <a:effectLst/>
                <a:uLnTx/>
                <a:uFillTx/>
                <a:latin typeface="Calibri"/>
                <a:cs typeface="Calibri"/>
              </a:rPr>
              <a:t>virtual</a:t>
            </a:r>
            <a:r>
              <a:rPr kumimoji="0" sz="1700" b="0" i="0" u="none" strike="noStrike" kern="0" cap="none" spc="20" normalizeH="0" baseline="0" noProof="0" dirty="0">
                <a:ln>
                  <a:noFill/>
                </a:ln>
                <a:solidFill>
                  <a:srgbClr val="F1E4C7"/>
                </a:solidFill>
                <a:effectLst/>
                <a:uLnTx/>
                <a:uFillTx/>
                <a:latin typeface="Calibri"/>
                <a:cs typeface="Calibri"/>
              </a:rPr>
              <a:t> </a:t>
            </a:r>
            <a:r>
              <a:rPr kumimoji="0" sz="1700" b="0" i="0" u="none" strike="noStrike" kern="0" cap="none" spc="0" normalizeH="0" baseline="0" noProof="0" dirty="0">
                <a:ln>
                  <a:noFill/>
                </a:ln>
                <a:solidFill>
                  <a:srgbClr val="F1E4C7"/>
                </a:solidFill>
                <a:effectLst/>
                <a:uLnTx/>
                <a:uFillTx/>
                <a:latin typeface="Calibri"/>
                <a:cs typeface="Calibri"/>
              </a:rPr>
              <a:t>environment</a:t>
            </a:r>
            <a:r>
              <a:rPr kumimoji="0" sz="1700" b="0" i="0" u="none" strike="noStrike" kern="0" cap="none" spc="65" normalizeH="0" baseline="0" noProof="0" dirty="0">
                <a:ln>
                  <a:noFill/>
                </a:ln>
                <a:solidFill>
                  <a:srgbClr val="F1E4C7"/>
                </a:solidFill>
                <a:effectLst/>
                <a:uLnTx/>
                <a:uFillTx/>
                <a:latin typeface="Calibri"/>
                <a:cs typeface="Calibri"/>
              </a:rPr>
              <a:t> </a:t>
            </a:r>
            <a:r>
              <a:rPr kumimoji="0" sz="1700" b="0" i="0" u="none" strike="noStrike" kern="0" cap="none" spc="0" normalizeH="0" baseline="0" noProof="0" dirty="0">
                <a:ln>
                  <a:noFill/>
                </a:ln>
                <a:solidFill>
                  <a:srgbClr val="F1E4C7"/>
                </a:solidFill>
                <a:effectLst/>
                <a:uLnTx/>
                <a:uFillTx/>
                <a:latin typeface="Calibri"/>
                <a:cs typeface="Calibri"/>
              </a:rPr>
              <a:t>for</a:t>
            </a:r>
            <a:r>
              <a:rPr kumimoji="0" sz="1700" b="0" i="0" u="none" strike="noStrike" kern="0" cap="none" spc="50" normalizeH="0" baseline="0" noProof="0" dirty="0">
                <a:ln>
                  <a:noFill/>
                </a:ln>
                <a:solidFill>
                  <a:srgbClr val="F1E4C7"/>
                </a:solidFill>
                <a:effectLst/>
                <a:uLnTx/>
                <a:uFillTx/>
                <a:latin typeface="Calibri"/>
                <a:cs typeface="Calibri"/>
              </a:rPr>
              <a:t> </a:t>
            </a:r>
            <a:r>
              <a:rPr kumimoji="0" sz="1700" b="0" i="0" u="none" strike="noStrike" kern="0" cap="none" spc="55" normalizeH="0" baseline="0" noProof="0" dirty="0">
                <a:ln>
                  <a:noFill/>
                </a:ln>
                <a:solidFill>
                  <a:srgbClr val="F1E4C7"/>
                </a:solidFill>
                <a:effectLst/>
                <a:uLnTx/>
                <a:uFillTx/>
                <a:latin typeface="Calibri"/>
                <a:cs typeface="Calibri"/>
              </a:rPr>
              <a:t>simulations</a:t>
            </a:r>
            <a:r>
              <a:rPr kumimoji="0" sz="1700" b="0" i="0" u="none" strike="noStrike" kern="0" cap="none" spc="25" normalizeH="0" baseline="0" noProof="0" dirty="0">
                <a:ln>
                  <a:noFill/>
                </a:ln>
                <a:solidFill>
                  <a:srgbClr val="F1E4C7"/>
                </a:solidFill>
                <a:effectLst/>
                <a:uLnTx/>
                <a:uFillTx/>
                <a:latin typeface="Calibri"/>
                <a:cs typeface="Calibri"/>
              </a:rPr>
              <a:t> </a:t>
            </a:r>
            <a:r>
              <a:rPr kumimoji="0" sz="1700" b="0" i="0" u="none" strike="noStrike" kern="0" cap="none" spc="0" normalizeH="0" baseline="0" noProof="0" dirty="0">
                <a:ln>
                  <a:noFill/>
                </a:ln>
                <a:solidFill>
                  <a:srgbClr val="F1E4C7"/>
                </a:solidFill>
                <a:effectLst/>
                <a:uLnTx/>
                <a:uFillTx/>
                <a:latin typeface="Calibri"/>
                <a:cs typeface="Calibri"/>
              </a:rPr>
              <a:t>(i.e.</a:t>
            </a:r>
            <a:r>
              <a:rPr kumimoji="0" sz="1700" b="0" i="0" u="none" strike="noStrike" kern="0" cap="none" spc="20" normalizeH="0" baseline="0" noProof="0" dirty="0">
                <a:ln>
                  <a:noFill/>
                </a:ln>
                <a:solidFill>
                  <a:srgbClr val="F1E4C7"/>
                </a:solidFill>
                <a:effectLst/>
                <a:uLnTx/>
                <a:uFillTx/>
                <a:latin typeface="Calibri"/>
                <a:cs typeface="Calibri"/>
              </a:rPr>
              <a:t> </a:t>
            </a:r>
            <a:r>
              <a:rPr kumimoji="0" sz="1700" b="0" i="0" u="none" strike="noStrike" kern="0" cap="none" spc="0" normalizeH="0" baseline="0" noProof="0" dirty="0">
                <a:ln>
                  <a:noFill/>
                </a:ln>
                <a:solidFill>
                  <a:srgbClr val="F1E4C7"/>
                </a:solidFill>
                <a:effectLst/>
                <a:uLnTx/>
                <a:uFillTx/>
                <a:latin typeface="Calibri"/>
                <a:cs typeface="Calibri"/>
              </a:rPr>
              <a:t>flight</a:t>
            </a:r>
            <a:r>
              <a:rPr kumimoji="0" sz="1700" b="0" i="0" u="none" strike="noStrike" kern="0" cap="none" spc="45" normalizeH="0" baseline="0" noProof="0" dirty="0">
                <a:ln>
                  <a:noFill/>
                </a:ln>
                <a:solidFill>
                  <a:srgbClr val="F1E4C7"/>
                </a:solidFill>
                <a:effectLst/>
                <a:uLnTx/>
                <a:uFillTx/>
                <a:latin typeface="Calibri"/>
                <a:cs typeface="Calibri"/>
              </a:rPr>
              <a:t> </a:t>
            </a:r>
            <a:r>
              <a:rPr kumimoji="0" sz="1700" b="0" i="0" u="none" strike="noStrike" kern="0" cap="none" spc="-10" normalizeH="0" baseline="0" noProof="0" dirty="0">
                <a:ln>
                  <a:noFill/>
                </a:ln>
                <a:solidFill>
                  <a:srgbClr val="F1E4C7"/>
                </a:solidFill>
                <a:effectLst/>
                <a:uLnTx/>
                <a:uFillTx/>
                <a:latin typeface="Calibri"/>
                <a:cs typeface="Calibri"/>
              </a:rPr>
              <a:t>simulator)</a:t>
            </a:r>
            <a:endParaRPr kumimoji="0" sz="1700" b="0" i="0" u="none" strike="noStrike" kern="0" cap="none" spc="0" normalizeH="0" baseline="0" noProof="0" dirty="0">
              <a:ln>
                <a:noFill/>
              </a:ln>
              <a:solidFill>
                <a:srgbClr val="F1E4C7"/>
              </a:solidFill>
              <a:effectLst/>
              <a:uLnTx/>
              <a:uFillTx/>
              <a:latin typeface="Calibri"/>
              <a:cs typeface="Calibri"/>
            </a:endParaRPr>
          </a:p>
          <a:p>
            <a:pPr marL="12700" marR="204470" lvl="0" indent="-635" defTabSz="914400" eaLnBrk="1" fontAlgn="auto" latinLnBrk="0" hangingPunct="1">
              <a:lnSpc>
                <a:spcPct val="81100"/>
              </a:lnSpc>
              <a:spcBef>
                <a:spcPts val="960"/>
              </a:spcBef>
              <a:spcAft>
                <a:spcPts val="0"/>
              </a:spcAft>
              <a:buClrTx/>
              <a:buSzTx/>
              <a:buFontTx/>
              <a:buNone/>
              <a:tabLst/>
              <a:defRPr/>
            </a:pPr>
            <a:r>
              <a:rPr kumimoji="0" sz="2000" b="1" i="0" u="none" strike="noStrike" kern="0" cap="none" spc="90" normalizeH="0" baseline="0" noProof="0" dirty="0">
                <a:ln>
                  <a:noFill/>
                </a:ln>
                <a:solidFill>
                  <a:srgbClr val="FFCC01"/>
                </a:solidFill>
                <a:effectLst/>
                <a:uLnTx/>
                <a:uFillTx/>
                <a:latin typeface="Calibri"/>
                <a:cs typeface="Calibri"/>
              </a:rPr>
              <a:t>Goal</a:t>
            </a:r>
            <a:r>
              <a:rPr kumimoji="0" sz="1700" b="1" i="0" u="none" strike="noStrike" kern="0" cap="none" spc="90" normalizeH="0" baseline="0" noProof="0" dirty="0">
                <a:ln>
                  <a:noFill/>
                </a:ln>
                <a:solidFill>
                  <a:srgbClr val="FFCC01"/>
                </a:solidFill>
                <a:effectLst/>
                <a:uLnTx/>
                <a:uFillTx/>
                <a:latin typeface="Calibri"/>
                <a:cs typeface="Calibri"/>
              </a:rPr>
              <a:t>:</a:t>
            </a:r>
            <a:r>
              <a:rPr kumimoji="0" sz="1700" b="1" i="0" u="none" strike="noStrike" kern="0" cap="none" spc="35" normalizeH="0" baseline="0" noProof="0" dirty="0">
                <a:ln>
                  <a:noFill/>
                </a:ln>
                <a:solidFill>
                  <a:srgbClr val="F1E4C7"/>
                </a:solidFill>
                <a:effectLst/>
                <a:uLnTx/>
                <a:uFillTx/>
                <a:latin typeface="Calibri"/>
                <a:cs typeface="Calibri"/>
              </a:rPr>
              <a:t> </a:t>
            </a:r>
            <a:r>
              <a:rPr kumimoji="0" sz="1700" b="0" i="0" u="none" strike="noStrike" kern="0" cap="none" spc="50" normalizeH="0" baseline="0" noProof="0" dirty="0">
                <a:ln>
                  <a:noFill/>
                </a:ln>
                <a:solidFill>
                  <a:srgbClr val="F1E4C7"/>
                </a:solidFill>
                <a:effectLst/>
                <a:uLnTx/>
                <a:uFillTx/>
                <a:latin typeface="Calibri"/>
                <a:cs typeface="Calibri"/>
              </a:rPr>
              <a:t>Rocket</a:t>
            </a:r>
            <a:r>
              <a:rPr kumimoji="0" sz="1700" b="0" i="0" u="none" strike="noStrike" kern="0" cap="none" spc="15" normalizeH="0" baseline="0" noProof="0" dirty="0">
                <a:ln>
                  <a:noFill/>
                </a:ln>
                <a:solidFill>
                  <a:srgbClr val="F1E4C7"/>
                </a:solidFill>
                <a:effectLst/>
                <a:uLnTx/>
                <a:uFillTx/>
                <a:latin typeface="Calibri"/>
                <a:cs typeface="Calibri"/>
              </a:rPr>
              <a:t> </a:t>
            </a:r>
            <a:r>
              <a:rPr kumimoji="0" sz="1700" b="0" i="0" u="none" strike="noStrike" kern="0" cap="none" spc="70" normalizeH="0" baseline="0" noProof="0" dirty="0">
                <a:ln>
                  <a:noFill/>
                </a:ln>
                <a:solidFill>
                  <a:srgbClr val="F1E4C7"/>
                </a:solidFill>
                <a:effectLst/>
                <a:uLnTx/>
                <a:uFillTx/>
                <a:latin typeface="Calibri"/>
                <a:cs typeface="Calibri"/>
              </a:rPr>
              <a:t>IG</a:t>
            </a:r>
            <a:r>
              <a:rPr kumimoji="0" sz="1700" b="0" i="0" u="none" strike="noStrike" kern="0" cap="none" spc="40" normalizeH="0" baseline="0" noProof="0" dirty="0">
                <a:ln>
                  <a:noFill/>
                </a:ln>
                <a:solidFill>
                  <a:srgbClr val="F1E4C7"/>
                </a:solidFill>
                <a:effectLst/>
                <a:uLnTx/>
                <a:uFillTx/>
                <a:latin typeface="Calibri"/>
                <a:cs typeface="Calibri"/>
              </a:rPr>
              <a:t> </a:t>
            </a:r>
            <a:r>
              <a:rPr kumimoji="0" sz="1700" b="0" i="0" u="none" strike="noStrike" kern="0" cap="none" spc="0" normalizeH="0" baseline="0" noProof="0" dirty="0">
                <a:ln>
                  <a:noFill/>
                </a:ln>
                <a:solidFill>
                  <a:srgbClr val="F1E4C7"/>
                </a:solidFill>
                <a:effectLst/>
                <a:uLnTx/>
                <a:uFillTx/>
                <a:latin typeface="Calibri"/>
                <a:cs typeface="Calibri"/>
              </a:rPr>
              <a:t>will</a:t>
            </a:r>
            <a:r>
              <a:rPr kumimoji="0" sz="1700" b="0" i="0" u="none" strike="noStrike" kern="0" cap="none" spc="15" normalizeH="0" baseline="0" noProof="0" dirty="0">
                <a:ln>
                  <a:noFill/>
                </a:ln>
                <a:solidFill>
                  <a:srgbClr val="F1E4C7"/>
                </a:solidFill>
                <a:effectLst/>
                <a:uLnTx/>
                <a:uFillTx/>
                <a:latin typeface="Calibri"/>
                <a:cs typeface="Calibri"/>
              </a:rPr>
              <a:t> </a:t>
            </a:r>
            <a:r>
              <a:rPr kumimoji="0" sz="1700" b="0" i="0" u="none" strike="noStrike" kern="0" cap="none" spc="50" normalizeH="0" baseline="0" noProof="0" dirty="0">
                <a:ln>
                  <a:noFill/>
                </a:ln>
                <a:solidFill>
                  <a:srgbClr val="F1E4C7"/>
                </a:solidFill>
                <a:effectLst/>
                <a:uLnTx/>
                <a:uFillTx/>
                <a:latin typeface="Calibri"/>
                <a:cs typeface="Calibri"/>
              </a:rPr>
              <a:t>be</a:t>
            </a:r>
            <a:r>
              <a:rPr kumimoji="0" sz="1700" b="0" i="0" u="none" strike="noStrike" kern="0" cap="none" spc="30" normalizeH="0" baseline="0" noProof="0" dirty="0">
                <a:ln>
                  <a:noFill/>
                </a:ln>
                <a:solidFill>
                  <a:srgbClr val="F1E4C7"/>
                </a:solidFill>
                <a:effectLst/>
                <a:uLnTx/>
                <a:uFillTx/>
                <a:latin typeface="Calibri"/>
                <a:cs typeface="Calibri"/>
              </a:rPr>
              <a:t> </a:t>
            </a:r>
            <a:r>
              <a:rPr kumimoji="0" sz="1700" b="0" i="0" u="none" strike="noStrike" kern="0" cap="none" spc="85" normalizeH="0" baseline="0" noProof="0" dirty="0">
                <a:ln>
                  <a:noFill/>
                </a:ln>
                <a:solidFill>
                  <a:srgbClr val="F1E4C7"/>
                </a:solidFill>
                <a:effectLst/>
                <a:uLnTx/>
                <a:uFillTx/>
                <a:latin typeface="Calibri"/>
                <a:cs typeface="Calibri"/>
              </a:rPr>
              <a:t>a</a:t>
            </a:r>
            <a:r>
              <a:rPr kumimoji="0" sz="1700" b="0" i="0" u="none" strike="noStrike" kern="0" cap="none" spc="55" normalizeH="0" baseline="0" noProof="0" dirty="0">
                <a:ln>
                  <a:noFill/>
                </a:ln>
                <a:solidFill>
                  <a:srgbClr val="F1E4C7"/>
                </a:solidFill>
                <a:effectLst/>
                <a:uLnTx/>
                <a:uFillTx/>
                <a:latin typeface="Calibri"/>
                <a:cs typeface="Calibri"/>
              </a:rPr>
              <a:t> </a:t>
            </a:r>
            <a:r>
              <a:rPr kumimoji="0" sz="1700" b="0" i="0" u="none" strike="noStrike" kern="0" cap="none" spc="65" normalizeH="0" baseline="0" noProof="0" dirty="0">
                <a:ln>
                  <a:noFill/>
                </a:ln>
                <a:solidFill>
                  <a:srgbClr val="F1E4C7"/>
                </a:solidFill>
                <a:effectLst/>
                <a:uLnTx/>
                <a:uFillTx/>
                <a:latin typeface="Calibri"/>
                <a:cs typeface="Calibri"/>
              </a:rPr>
              <a:t>common,</a:t>
            </a:r>
            <a:r>
              <a:rPr kumimoji="0" sz="1700" b="0" i="0" u="none" strike="noStrike" kern="0" cap="none" spc="25" normalizeH="0" baseline="0" noProof="0" dirty="0">
                <a:ln>
                  <a:noFill/>
                </a:ln>
                <a:solidFill>
                  <a:srgbClr val="F1E4C7"/>
                </a:solidFill>
                <a:effectLst/>
                <a:uLnTx/>
                <a:uFillTx/>
                <a:latin typeface="Calibri"/>
                <a:cs typeface="Calibri"/>
              </a:rPr>
              <a:t> </a:t>
            </a:r>
            <a:r>
              <a:rPr kumimoji="0" sz="1700" b="0" i="0" u="none" strike="noStrike" kern="0" cap="none" spc="0" normalizeH="0" baseline="0" noProof="0" dirty="0">
                <a:ln>
                  <a:noFill/>
                </a:ln>
                <a:solidFill>
                  <a:srgbClr val="F1E4C7"/>
                </a:solidFill>
                <a:effectLst/>
                <a:uLnTx/>
                <a:uFillTx/>
                <a:latin typeface="Calibri"/>
                <a:cs typeface="Calibri"/>
              </a:rPr>
              <a:t>modern,</a:t>
            </a:r>
            <a:r>
              <a:rPr kumimoji="0" sz="1700" b="0" i="0" u="none" strike="noStrike" kern="0" cap="none" spc="35" normalizeH="0" baseline="0" noProof="0" dirty="0">
                <a:ln>
                  <a:noFill/>
                </a:ln>
                <a:solidFill>
                  <a:srgbClr val="F1E4C7"/>
                </a:solidFill>
                <a:effectLst/>
                <a:uLnTx/>
                <a:uFillTx/>
                <a:latin typeface="Calibri"/>
                <a:cs typeface="Calibri"/>
              </a:rPr>
              <a:t> </a:t>
            </a:r>
            <a:r>
              <a:rPr kumimoji="0" sz="1700" b="0" i="0" u="none" strike="noStrike" kern="0" cap="none" spc="85" normalizeH="0" baseline="0" noProof="0" dirty="0">
                <a:ln>
                  <a:noFill/>
                </a:ln>
                <a:solidFill>
                  <a:srgbClr val="F1E4C7"/>
                </a:solidFill>
                <a:effectLst/>
                <a:uLnTx/>
                <a:uFillTx/>
                <a:latin typeface="Calibri"/>
                <a:cs typeface="Calibri"/>
              </a:rPr>
              <a:t>accessible,</a:t>
            </a:r>
            <a:r>
              <a:rPr kumimoji="0" sz="1700" b="0" i="0" u="none" strike="noStrike" kern="0" cap="none" spc="5" normalizeH="0" baseline="0" noProof="0" dirty="0">
                <a:ln>
                  <a:noFill/>
                </a:ln>
                <a:solidFill>
                  <a:srgbClr val="F1E4C7"/>
                </a:solidFill>
                <a:effectLst/>
                <a:uLnTx/>
                <a:uFillTx/>
                <a:latin typeface="Calibri"/>
                <a:cs typeface="Calibri"/>
              </a:rPr>
              <a:t> </a:t>
            </a:r>
            <a:r>
              <a:rPr kumimoji="0" sz="1700" b="0" i="0" u="none" strike="noStrike" kern="0" cap="none" spc="55" normalizeH="0" baseline="0" noProof="0" dirty="0">
                <a:ln>
                  <a:noFill/>
                </a:ln>
                <a:solidFill>
                  <a:srgbClr val="F1E4C7"/>
                </a:solidFill>
                <a:effectLst/>
                <a:uLnTx/>
                <a:uFillTx/>
                <a:latin typeface="Calibri"/>
                <a:cs typeface="Calibri"/>
              </a:rPr>
              <a:t>sustainable,</a:t>
            </a:r>
            <a:r>
              <a:rPr kumimoji="0" sz="1700" b="0" i="0" u="none" strike="noStrike" kern="0" cap="none" spc="25" normalizeH="0" baseline="0" noProof="0" dirty="0">
                <a:ln>
                  <a:noFill/>
                </a:ln>
                <a:solidFill>
                  <a:srgbClr val="F1E4C7"/>
                </a:solidFill>
                <a:effectLst/>
                <a:uLnTx/>
                <a:uFillTx/>
                <a:latin typeface="Calibri"/>
                <a:cs typeface="Calibri"/>
              </a:rPr>
              <a:t> </a:t>
            </a:r>
            <a:r>
              <a:rPr kumimoji="0" sz="1700" b="0" i="0" u="none" strike="noStrike" kern="0" cap="none" spc="0" normalizeH="0" baseline="0" noProof="0" dirty="0">
                <a:ln>
                  <a:noFill/>
                </a:ln>
                <a:solidFill>
                  <a:srgbClr val="F1E4C7"/>
                </a:solidFill>
                <a:effectLst/>
                <a:uLnTx/>
                <a:uFillTx/>
                <a:latin typeface="Calibri"/>
                <a:cs typeface="Calibri"/>
              </a:rPr>
              <a:t>government</a:t>
            </a:r>
            <a:r>
              <a:rPr kumimoji="0" sz="1700" b="0" i="0" u="none" strike="noStrike" kern="0" cap="none" spc="30" normalizeH="0" baseline="0" noProof="0" dirty="0">
                <a:ln>
                  <a:noFill/>
                </a:ln>
                <a:solidFill>
                  <a:srgbClr val="F1E4C7"/>
                </a:solidFill>
                <a:effectLst/>
                <a:uLnTx/>
                <a:uFillTx/>
                <a:latin typeface="Calibri"/>
                <a:cs typeface="Calibri"/>
              </a:rPr>
              <a:t> </a:t>
            </a:r>
            <a:r>
              <a:rPr kumimoji="0" sz="1700" b="0" i="0" u="none" strike="noStrike" kern="0" cap="none" spc="0" normalizeH="0" baseline="0" noProof="0" dirty="0">
                <a:ln>
                  <a:noFill/>
                </a:ln>
                <a:solidFill>
                  <a:srgbClr val="F1E4C7"/>
                </a:solidFill>
                <a:effectLst/>
                <a:uLnTx/>
                <a:uFillTx/>
                <a:latin typeface="Calibri"/>
                <a:cs typeface="Calibri"/>
              </a:rPr>
              <a:t>image</a:t>
            </a:r>
            <a:r>
              <a:rPr kumimoji="0" sz="1700" b="0" i="0" u="none" strike="noStrike" kern="0" cap="none" spc="30" normalizeH="0" baseline="0" noProof="0" dirty="0">
                <a:ln>
                  <a:noFill/>
                </a:ln>
                <a:solidFill>
                  <a:srgbClr val="F1E4C7"/>
                </a:solidFill>
                <a:effectLst/>
                <a:uLnTx/>
                <a:uFillTx/>
                <a:latin typeface="Calibri"/>
                <a:cs typeface="Calibri"/>
              </a:rPr>
              <a:t> </a:t>
            </a:r>
            <a:r>
              <a:rPr kumimoji="0" sz="1700" b="0" i="0" u="none" strike="noStrike" kern="0" cap="none" spc="0" normalizeH="0" baseline="0" noProof="0" dirty="0">
                <a:ln>
                  <a:noFill/>
                </a:ln>
                <a:solidFill>
                  <a:srgbClr val="F1E4C7"/>
                </a:solidFill>
                <a:effectLst/>
                <a:uLnTx/>
                <a:uFillTx/>
                <a:latin typeface="Calibri"/>
                <a:cs typeface="Calibri"/>
              </a:rPr>
              <a:t>generator</a:t>
            </a:r>
            <a:r>
              <a:rPr kumimoji="0" sz="1700" b="0" i="0" u="none" strike="noStrike" kern="0" cap="none" spc="25" normalizeH="0" baseline="0" noProof="0" dirty="0">
                <a:ln>
                  <a:noFill/>
                </a:ln>
                <a:solidFill>
                  <a:srgbClr val="F1E4C7"/>
                </a:solidFill>
                <a:effectLst/>
                <a:uLnTx/>
                <a:uFillTx/>
                <a:latin typeface="Calibri"/>
                <a:cs typeface="Calibri"/>
              </a:rPr>
              <a:t> </a:t>
            </a:r>
            <a:r>
              <a:rPr kumimoji="0" sz="1700" b="0" i="0" u="none" strike="noStrike" kern="0" cap="none" spc="55" normalizeH="0" baseline="0" noProof="0" dirty="0">
                <a:ln>
                  <a:noFill/>
                </a:ln>
                <a:solidFill>
                  <a:srgbClr val="F1E4C7"/>
                </a:solidFill>
                <a:effectLst/>
                <a:uLnTx/>
                <a:uFillTx/>
                <a:latin typeface="Calibri"/>
                <a:cs typeface="Calibri"/>
              </a:rPr>
              <a:t>shared</a:t>
            </a:r>
            <a:r>
              <a:rPr kumimoji="0" sz="1700" b="0" i="0" u="none" strike="noStrike" kern="0" cap="none" spc="35" normalizeH="0" baseline="0" noProof="0" dirty="0">
                <a:ln>
                  <a:noFill/>
                </a:ln>
                <a:solidFill>
                  <a:srgbClr val="F1E4C7"/>
                </a:solidFill>
                <a:effectLst/>
                <a:uLnTx/>
                <a:uFillTx/>
                <a:latin typeface="Calibri"/>
                <a:cs typeface="Calibri"/>
              </a:rPr>
              <a:t> </a:t>
            </a:r>
            <a:r>
              <a:rPr kumimoji="0" sz="1700" b="0" i="0" u="none" strike="noStrike" kern="0" cap="none" spc="80" normalizeH="0" baseline="0" noProof="0" dirty="0">
                <a:ln>
                  <a:noFill/>
                </a:ln>
                <a:solidFill>
                  <a:srgbClr val="F1E4C7"/>
                </a:solidFill>
                <a:effectLst/>
                <a:uLnTx/>
                <a:uFillTx/>
                <a:latin typeface="Calibri"/>
                <a:cs typeface="Calibri"/>
              </a:rPr>
              <a:t>across </a:t>
            </a:r>
            <a:r>
              <a:rPr kumimoji="0" sz="1700" b="0" i="0" u="none" strike="noStrike" kern="0" cap="none" spc="10" normalizeH="0" baseline="0" noProof="0" dirty="0">
                <a:ln>
                  <a:noFill/>
                </a:ln>
                <a:solidFill>
                  <a:srgbClr val="F1E4C7"/>
                </a:solidFill>
                <a:effectLst/>
                <a:uLnTx/>
                <a:uFillTx/>
                <a:latin typeface="Calibri"/>
                <a:cs typeface="Calibri"/>
              </a:rPr>
              <a:t>multiple</a:t>
            </a:r>
            <a:r>
              <a:rPr kumimoji="0" sz="1700" b="0" i="0" u="none" strike="noStrike" kern="0" cap="none" spc="180" normalizeH="0" baseline="0" noProof="0" dirty="0">
                <a:ln>
                  <a:noFill/>
                </a:ln>
                <a:solidFill>
                  <a:srgbClr val="F1E4C7"/>
                </a:solidFill>
                <a:effectLst/>
                <a:uLnTx/>
                <a:uFillTx/>
                <a:latin typeface="Calibri"/>
                <a:cs typeface="Calibri"/>
              </a:rPr>
              <a:t> </a:t>
            </a:r>
            <a:r>
              <a:rPr kumimoji="0" sz="1700" b="0" i="0" u="none" strike="noStrike" kern="0" cap="none" spc="-10" normalizeH="0" baseline="0" noProof="0" dirty="0">
                <a:ln>
                  <a:noFill/>
                </a:ln>
                <a:solidFill>
                  <a:srgbClr val="F1E4C7"/>
                </a:solidFill>
                <a:effectLst/>
                <a:uLnTx/>
                <a:uFillTx/>
                <a:latin typeface="Calibri"/>
                <a:cs typeface="Calibri"/>
              </a:rPr>
              <a:t>programs.</a:t>
            </a:r>
            <a:endParaRPr kumimoji="0" sz="1700" b="0" i="0" u="none" strike="noStrike" kern="0" cap="none" spc="0" normalizeH="0" baseline="0" noProof="0" dirty="0">
              <a:ln>
                <a:noFill/>
              </a:ln>
              <a:solidFill>
                <a:srgbClr val="F1E4C7"/>
              </a:solidFill>
              <a:effectLst/>
              <a:uLnTx/>
              <a:uFillTx/>
              <a:latin typeface="Calibri"/>
              <a:cs typeface="Calibri"/>
            </a:endParaRPr>
          </a:p>
          <a:p>
            <a:pPr marL="12700" marR="0" lvl="0" indent="0" defTabSz="914400" eaLnBrk="1" fontAlgn="auto" latinLnBrk="0" hangingPunct="1">
              <a:lnSpc>
                <a:spcPct val="100000"/>
              </a:lnSpc>
              <a:spcBef>
                <a:spcPts val="515"/>
              </a:spcBef>
              <a:spcAft>
                <a:spcPts val="0"/>
              </a:spcAft>
              <a:buClrTx/>
              <a:buSzTx/>
              <a:buFontTx/>
              <a:buNone/>
              <a:tabLst/>
              <a:defRPr/>
            </a:pPr>
            <a:r>
              <a:rPr kumimoji="0" sz="2000" b="1" i="0" u="none" strike="noStrike" kern="0" cap="none" spc="80" normalizeH="0" baseline="0" noProof="0" dirty="0">
                <a:ln>
                  <a:noFill/>
                </a:ln>
                <a:solidFill>
                  <a:srgbClr val="FFCC01"/>
                </a:solidFill>
                <a:effectLst/>
                <a:uLnTx/>
                <a:uFillTx/>
                <a:latin typeface="Calibri"/>
                <a:cs typeface="Calibri"/>
              </a:rPr>
              <a:t>Objectives</a:t>
            </a:r>
            <a:r>
              <a:rPr kumimoji="0" sz="1700" b="1" i="0" u="none" strike="noStrike" kern="0" cap="none" spc="80" normalizeH="0" baseline="0" noProof="0" dirty="0">
                <a:ln>
                  <a:noFill/>
                </a:ln>
                <a:solidFill>
                  <a:srgbClr val="FFCC01"/>
                </a:solidFill>
                <a:effectLst/>
                <a:uLnTx/>
                <a:uFillTx/>
                <a:latin typeface="Calibri"/>
                <a:cs typeface="Calibri"/>
              </a:rPr>
              <a:t>:</a:t>
            </a:r>
            <a:endParaRPr kumimoji="0" sz="1700" b="0" i="0" u="none" strike="noStrike" kern="0" cap="none" spc="0" normalizeH="0" baseline="0" noProof="0" dirty="0">
              <a:ln>
                <a:noFill/>
              </a:ln>
              <a:solidFill>
                <a:srgbClr val="FFCC01"/>
              </a:solidFill>
              <a:effectLst/>
              <a:uLnTx/>
              <a:uFillTx/>
              <a:latin typeface="Calibri"/>
              <a:cs typeface="Calibri"/>
            </a:endParaRPr>
          </a:p>
          <a:p>
            <a:pPr marL="241300" marR="0" lvl="0" indent="-228600" defTabSz="914400" eaLnBrk="1" fontAlgn="auto" latinLnBrk="0" hangingPunct="1">
              <a:lnSpc>
                <a:spcPct val="100000"/>
              </a:lnSpc>
              <a:spcBef>
                <a:spcPts val="600"/>
              </a:spcBef>
              <a:spcAft>
                <a:spcPts val="0"/>
              </a:spcAft>
              <a:buClrTx/>
              <a:buSzTx/>
              <a:buFont typeface="Arial"/>
              <a:buChar char="•"/>
              <a:tabLst>
                <a:tab pos="241300" algn="l"/>
              </a:tabLst>
              <a:defRPr/>
            </a:pPr>
            <a:r>
              <a:rPr kumimoji="0" sz="1700" b="0" i="0" u="none" strike="noStrike" kern="0" cap="none" spc="10" normalizeH="0" baseline="0" noProof="0" dirty="0">
                <a:ln>
                  <a:noFill/>
                </a:ln>
                <a:solidFill>
                  <a:srgbClr val="F1E4C7"/>
                </a:solidFill>
                <a:effectLst/>
                <a:uLnTx/>
                <a:uFillTx/>
                <a:latin typeface="Calibri"/>
                <a:cs typeface="Calibri"/>
              </a:rPr>
              <a:t>Government</a:t>
            </a:r>
            <a:r>
              <a:rPr kumimoji="0" sz="1700" b="0" i="0" u="none" strike="noStrike" kern="0" cap="none" spc="114" normalizeH="0" baseline="0" noProof="0" dirty="0">
                <a:ln>
                  <a:noFill/>
                </a:ln>
                <a:solidFill>
                  <a:srgbClr val="F1E4C7"/>
                </a:solidFill>
                <a:effectLst/>
                <a:uLnTx/>
                <a:uFillTx/>
                <a:latin typeface="Calibri"/>
                <a:cs typeface="Calibri"/>
              </a:rPr>
              <a:t> </a:t>
            </a:r>
            <a:r>
              <a:rPr kumimoji="0" sz="1700" b="0" i="0" u="none" strike="noStrike" kern="0" cap="none" spc="10" normalizeH="0" baseline="0" noProof="0" dirty="0">
                <a:ln>
                  <a:noFill/>
                </a:ln>
                <a:solidFill>
                  <a:srgbClr val="F1E4C7"/>
                </a:solidFill>
                <a:effectLst/>
                <a:uLnTx/>
                <a:uFillTx/>
                <a:latin typeface="Calibri"/>
                <a:cs typeface="Calibri"/>
              </a:rPr>
              <a:t>controlled</a:t>
            </a:r>
            <a:r>
              <a:rPr kumimoji="0" sz="1700" b="0" i="0" u="none" strike="noStrike" kern="0" cap="none" spc="100" normalizeH="0" baseline="0" noProof="0" dirty="0">
                <a:ln>
                  <a:noFill/>
                </a:ln>
                <a:solidFill>
                  <a:srgbClr val="F1E4C7"/>
                </a:solidFill>
                <a:effectLst/>
                <a:uLnTx/>
                <a:uFillTx/>
                <a:latin typeface="Calibri"/>
                <a:cs typeface="Calibri"/>
              </a:rPr>
              <a:t> </a:t>
            </a:r>
            <a:r>
              <a:rPr kumimoji="0" sz="1700" b="0" i="0" u="none" strike="noStrike" kern="0" cap="none" spc="60" normalizeH="0" baseline="0" noProof="0" dirty="0">
                <a:ln>
                  <a:noFill/>
                </a:ln>
                <a:solidFill>
                  <a:srgbClr val="F1E4C7"/>
                </a:solidFill>
                <a:effectLst/>
                <a:uLnTx/>
                <a:uFillTx/>
                <a:latin typeface="Calibri"/>
                <a:cs typeface="Calibri"/>
              </a:rPr>
              <a:t>and</a:t>
            </a:r>
            <a:r>
              <a:rPr kumimoji="0" sz="1700" b="0" i="0" u="none" strike="noStrike" kern="0" cap="none" spc="155" normalizeH="0" baseline="0" noProof="0" dirty="0">
                <a:ln>
                  <a:noFill/>
                </a:ln>
                <a:solidFill>
                  <a:srgbClr val="F1E4C7"/>
                </a:solidFill>
                <a:effectLst/>
                <a:uLnTx/>
                <a:uFillTx/>
                <a:latin typeface="Calibri"/>
                <a:cs typeface="Calibri"/>
              </a:rPr>
              <a:t> </a:t>
            </a:r>
            <a:r>
              <a:rPr kumimoji="0" sz="1700" b="0" i="0" u="none" strike="noStrike" kern="0" cap="none" spc="45" normalizeH="0" baseline="0" noProof="0" dirty="0">
                <a:ln>
                  <a:noFill/>
                </a:ln>
                <a:solidFill>
                  <a:srgbClr val="F1E4C7"/>
                </a:solidFill>
                <a:effectLst/>
                <a:uLnTx/>
                <a:uFillTx/>
                <a:latin typeface="Calibri"/>
                <a:cs typeface="Calibri"/>
              </a:rPr>
              <a:t>managed</a:t>
            </a:r>
            <a:endParaRPr kumimoji="0" sz="1700" b="0" i="0" u="none" strike="noStrike" kern="0" cap="none" spc="0" normalizeH="0" baseline="0" noProof="0" dirty="0">
              <a:ln>
                <a:noFill/>
              </a:ln>
              <a:solidFill>
                <a:srgbClr val="F1E4C7"/>
              </a:solidFill>
              <a:effectLst/>
              <a:uLnTx/>
              <a:uFillTx/>
              <a:latin typeface="Calibri"/>
              <a:cs typeface="Calibri"/>
            </a:endParaRPr>
          </a:p>
          <a:p>
            <a:pPr marL="241300" marR="0" lvl="0" indent="-228600" defTabSz="914400" eaLnBrk="1" fontAlgn="auto" latinLnBrk="0" hangingPunct="1">
              <a:lnSpc>
                <a:spcPct val="100000"/>
              </a:lnSpc>
              <a:spcBef>
                <a:spcPts val="590"/>
              </a:spcBef>
              <a:spcAft>
                <a:spcPts val="0"/>
              </a:spcAft>
              <a:buClrTx/>
              <a:buSzTx/>
              <a:buFont typeface="Arial"/>
              <a:buChar char="•"/>
              <a:tabLst>
                <a:tab pos="241300" algn="l"/>
              </a:tabLst>
              <a:defRPr/>
            </a:pPr>
            <a:r>
              <a:rPr kumimoji="0" sz="1700" b="0" i="0" u="none" strike="noStrike" kern="0" cap="none" spc="45" normalizeH="0" baseline="0" noProof="0" dirty="0">
                <a:ln>
                  <a:noFill/>
                </a:ln>
                <a:solidFill>
                  <a:srgbClr val="F1E4C7"/>
                </a:solidFill>
                <a:effectLst/>
                <a:uLnTx/>
                <a:uFillTx/>
                <a:latin typeface="Calibri"/>
                <a:cs typeface="Calibri"/>
              </a:rPr>
              <a:t>Leverages</a:t>
            </a:r>
            <a:r>
              <a:rPr kumimoji="0" sz="1700" b="0" i="0" u="none" strike="noStrike" kern="0" cap="none" spc="-45" normalizeH="0" baseline="0" noProof="0" dirty="0">
                <a:ln>
                  <a:noFill/>
                </a:ln>
                <a:solidFill>
                  <a:srgbClr val="F1E4C7"/>
                </a:solidFill>
                <a:effectLst/>
                <a:uLnTx/>
                <a:uFillTx/>
                <a:latin typeface="Calibri"/>
                <a:cs typeface="Calibri"/>
              </a:rPr>
              <a:t> </a:t>
            </a:r>
            <a:r>
              <a:rPr kumimoji="0" sz="1700" b="0" i="0" u="none" strike="noStrike" kern="0" cap="none" spc="45" normalizeH="0" baseline="0" noProof="0" dirty="0">
                <a:ln>
                  <a:noFill/>
                </a:ln>
                <a:solidFill>
                  <a:srgbClr val="F1E4C7"/>
                </a:solidFill>
                <a:effectLst/>
                <a:uLnTx/>
                <a:uFillTx/>
                <a:latin typeface="Calibri"/>
                <a:cs typeface="Calibri"/>
              </a:rPr>
              <a:t>leading</a:t>
            </a:r>
            <a:r>
              <a:rPr kumimoji="0" sz="1700" b="0" i="0" u="none" strike="noStrike" kern="0" cap="none" spc="-30" normalizeH="0" baseline="0" noProof="0" dirty="0">
                <a:ln>
                  <a:noFill/>
                </a:ln>
                <a:solidFill>
                  <a:srgbClr val="F1E4C7"/>
                </a:solidFill>
                <a:effectLst/>
                <a:uLnTx/>
                <a:uFillTx/>
                <a:latin typeface="Calibri"/>
                <a:cs typeface="Calibri"/>
              </a:rPr>
              <a:t> </a:t>
            </a:r>
            <a:r>
              <a:rPr kumimoji="0" sz="1700" b="0" i="0" u="none" strike="noStrike" kern="0" cap="none" spc="65" normalizeH="0" baseline="0" noProof="0" dirty="0">
                <a:ln>
                  <a:noFill/>
                </a:ln>
                <a:solidFill>
                  <a:srgbClr val="F1E4C7"/>
                </a:solidFill>
                <a:effectLst/>
                <a:uLnTx/>
                <a:uFillTx/>
                <a:latin typeface="Calibri"/>
                <a:cs typeface="Calibri"/>
              </a:rPr>
              <a:t>commercial</a:t>
            </a:r>
            <a:r>
              <a:rPr kumimoji="0" sz="1700" b="0" i="0" u="none" strike="noStrike" kern="0" cap="none" spc="-70" normalizeH="0" baseline="0" noProof="0" dirty="0">
                <a:ln>
                  <a:noFill/>
                </a:ln>
                <a:solidFill>
                  <a:srgbClr val="F1E4C7"/>
                </a:solidFill>
                <a:effectLst/>
                <a:uLnTx/>
                <a:uFillTx/>
                <a:latin typeface="Calibri"/>
                <a:cs typeface="Calibri"/>
              </a:rPr>
              <a:t> </a:t>
            </a:r>
            <a:r>
              <a:rPr kumimoji="0" sz="1700" b="0" i="0" u="none" strike="noStrike" kern="0" cap="none" spc="50" normalizeH="0" baseline="0" noProof="0" dirty="0">
                <a:ln>
                  <a:noFill/>
                </a:ln>
                <a:solidFill>
                  <a:srgbClr val="F1E4C7"/>
                </a:solidFill>
                <a:effectLst/>
                <a:uLnTx/>
                <a:uFillTx/>
                <a:latin typeface="Calibri"/>
                <a:cs typeface="Calibri"/>
              </a:rPr>
              <a:t>game</a:t>
            </a:r>
            <a:r>
              <a:rPr kumimoji="0" sz="1700" b="0" i="0" u="none" strike="noStrike" kern="0" cap="none" spc="-10" normalizeH="0" baseline="0" noProof="0" dirty="0">
                <a:ln>
                  <a:noFill/>
                </a:ln>
                <a:solidFill>
                  <a:srgbClr val="F1E4C7"/>
                </a:solidFill>
                <a:effectLst/>
                <a:uLnTx/>
                <a:uFillTx/>
                <a:latin typeface="Calibri"/>
                <a:cs typeface="Calibri"/>
              </a:rPr>
              <a:t> technology</a:t>
            </a:r>
            <a:endParaRPr kumimoji="0" sz="1700" b="0" i="0" u="none" strike="noStrike" kern="0" cap="none" spc="0" normalizeH="0" baseline="0" noProof="0" dirty="0">
              <a:ln>
                <a:noFill/>
              </a:ln>
              <a:solidFill>
                <a:srgbClr val="F1E4C7"/>
              </a:solidFill>
              <a:effectLst/>
              <a:uLnTx/>
              <a:uFillTx/>
              <a:latin typeface="Calibri"/>
              <a:cs typeface="Calibri"/>
            </a:endParaRPr>
          </a:p>
          <a:p>
            <a:pPr marL="698500" marR="0" lvl="1" indent="-228600" defTabSz="914400" eaLnBrk="1" fontAlgn="auto" latinLnBrk="0" hangingPunct="1">
              <a:lnSpc>
                <a:spcPct val="100000"/>
              </a:lnSpc>
              <a:spcBef>
                <a:spcPts val="180"/>
              </a:spcBef>
              <a:spcAft>
                <a:spcPts val="0"/>
              </a:spcAft>
              <a:buClrTx/>
              <a:buSzTx/>
              <a:buFont typeface="Arial"/>
              <a:buChar char="•"/>
              <a:tabLst>
                <a:tab pos="698500" algn="l"/>
              </a:tabLst>
              <a:defRPr/>
            </a:pPr>
            <a:r>
              <a:rPr kumimoji="0" sz="1400" b="0" i="0" u="none" strike="noStrike" kern="0" cap="none" spc="0" normalizeH="0" baseline="0" noProof="0" dirty="0">
                <a:ln>
                  <a:noFill/>
                </a:ln>
                <a:solidFill>
                  <a:srgbClr val="F1E4C7"/>
                </a:solidFill>
                <a:effectLst/>
                <a:uLnTx/>
                <a:uFillTx/>
                <a:latin typeface="Calibri"/>
                <a:cs typeface="Calibri"/>
              </a:rPr>
              <a:t>State-of-the-art</a:t>
            </a:r>
            <a:r>
              <a:rPr kumimoji="0" sz="1400" b="0" i="0" u="none" strike="noStrike" kern="0" cap="none" spc="55" normalizeH="0" baseline="0" noProof="0" dirty="0">
                <a:ln>
                  <a:noFill/>
                </a:ln>
                <a:solidFill>
                  <a:srgbClr val="F1E4C7"/>
                </a:solidFill>
                <a:effectLst/>
                <a:uLnTx/>
                <a:uFillTx/>
                <a:latin typeface="Calibri"/>
                <a:cs typeface="Calibri"/>
              </a:rPr>
              <a:t> </a:t>
            </a:r>
            <a:r>
              <a:rPr kumimoji="0" sz="1400" b="0" i="0" u="none" strike="noStrike" kern="0" cap="none" spc="45" normalizeH="0" baseline="0" noProof="0" dirty="0">
                <a:ln>
                  <a:noFill/>
                </a:ln>
                <a:solidFill>
                  <a:srgbClr val="F1E4C7"/>
                </a:solidFill>
                <a:effectLst/>
                <a:uLnTx/>
                <a:uFillTx/>
                <a:latin typeface="Calibri"/>
                <a:cs typeface="Calibri"/>
              </a:rPr>
              <a:t>graphics</a:t>
            </a:r>
            <a:r>
              <a:rPr kumimoji="0" sz="1400" b="0" i="0" u="none" strike="noStrike" kern="0" cap="none" spc="125" normalizeH="0" baseline="0" noProof="0" dirty="0">
                <a:ln>
                  <a:noFill/>
                </a:ln>
                <a:solidFill>
                  <a:srgbClr val="F1E4C7"/>
                </a:solidFill>
                <a:effectLst/>
                <a:uLnTx/>
                <a:uFillTx/>
                <a:latin typeface="Calibri"/>
                <a:cs typeface="Calibri"/>
              </a:rPr>
              <a:t> </a:t>
            </a:r>
            <a:r>
              <a:rPr kumimoji="0" sz="1400" b="0" i="0" u="none" strike="noStrike" kern="0" cap="none" spc="0" normalizeH="0" baseline="0" noProof="0" dirty="0">
                <a:ln>
                  <a:noFill/>
                </a:ln>
                <a:solidFill>
                  <a:srgbClr val="F1E4C7"/>
                </a:solidFill>
                <a:effectLst/>
                <a:uLnTx/>
                <a:uFillTx/>
                <a:latin typeface="Calibri"/>
                <a:cs typeface="Calibri"/>
              </a:rPr>
              <a:t>and</a:t>
            </a:r>
            <a:r>
              <a:rPr kumimoji="0" sz="1400" b="0" i="0" u="none" strike="noStrike" kern="0" cap="none" spc="160" normalizeH="0" baseline="0" noProof="0" dirty="0">
                <a:ln>
                  <a:noFill/>
                </a:ln>
                <a:solidFill>
                  <a:srgbClr val="F1E4C7"/>
                </a:solidFill>
                <a:effectLst/>
                <a:uLnTx/>
                <a:uFillTx/>
                <a:latin typeface="Calibri"/>
                <a:cs typeface="Calibri"/>
              </a:rPr>
              <a:t> </a:t>
            </a:r>
            <a:r>
              <a:rPr kumimoji="0" sz="1400" b="0" i="0" u="none" strike="noStrike" kern="0" cap="none" spc="0" normalizeH="0" baseline="0" noProof="0" dirty="0">
                <a:ln>
                  <a:noFill/>
                </a:ln>
                <a:solidFill>
                  <a:srgbClr val="F1E4C7"/>
                </a:solidFill>
                <a:effectLst/>
                <a:uLnTx/>
                <a:uFillTx/>
                <a:latin typeface="Calibri"/>
                <a:cs typeface="Calibri"/>
              </a:rPr>
              <a:t>rendering</a:t>
            </a:r>
            <a:r>
              <a:rPr kumimoji="0" sz="1400" b="0" i="0" u="none" strike="noStrike" kern="0" cap="none" spc="105" normalizeH="0" baseline="0" noProof="0" dirty="0">
                <a:ln>
                  <a:noFill/>
                </a:ln>
                <a:solidFill>
                  <a:srgbClr val="F1E4C7"/>
                </a:solidFill>
                <a:effectLst/>
                <a:uLnTx/>
                <a:uFillTx/>
                <a:latin typeface="Calibri"/>
                <a:cs typeface="Calibri"/>
              </a:rPr>
              <a:t> </a:t>
            </a:r>
            <a:r>
              <a:rPr kumimoji="0" sz="1400" b="0" i="0" u="none" strike="noStrike" kern="0" cap="none" spc="-10" normalizeH="0" baseline="0" noProof="0" dirty="0">
                <a:ln>
                  <a:noFill/>
                </a:ln>
                <a:solidFill>
                  <a:srgbClr val="F1E4C7"/>
                </a:solidFill>
                <a:effectLst/>
                <a:uLnTx/>
                <a:uFillTx/>
                <a:latin typeface="Calibri"/>
                <a:cs typeface="Calibri"/>
              </a:rPr>
              <a:t>capability</a:t>
            </a:r>
            <a:endParaRPr kumimoji="0" sz="1400" b="0" i="0" u="none" strike="noStrike" kern="0" cap="none" spc="0" normalizeH="0" baseline="0" noProof="0" dirty="0">
              <a:ln>
                <a:noFill/>
              </a:ln>
              <a:solidFill>
                <a:srgbClr val="F1E4C7"/>
              </a:solidFill>
              <a:effectLst/>
              <a:uLnTx/>
              <a:uFillTx/>
              <a:latin typeface="Calibri"/>
              <a:cs typeface="Calibri"/>
            </a:endParaRPr>
          </a:p>
          <a:p>
            <a:pPr marL="698500" marR="0" lvl="1" indent="-228600" defTabSz="914400" eaLnBrk="1" fontAlgn="auto" latinLnBrk="0" hangingPunct="1">
              <a:lnSpc>
                <a:spcPct val="100000"/>
              </a:lnSpc>
              <a:spcBef>
                <a:spcPts val="165"/>
              </a:spcBef>
              <a:spcAft>
                <a:spcPts val="0"/>
              </a:spcAft>
              <a:buClrTx/>
              <a:buSzTx/>
              <a:buFont typeface="Arial"/>
              <a:buChar char="•"/>
              <a:tabLst>
                <a:tab pos="698500" algn="l"/>
              </a:tabLst>
              <a:defRPr/>
            </a:pPr>
            <a:r>
              <a:rPr kumimoji="0" sz="1400" b="0" i="0" u="none" strike="noStrike" kern="0" cap="none" spc="0" normalizeH="0" baseline="0" noProof="0" dirty="0">
                <a:ln>
                  <a:noFill/>
                </a:ln>
                <a:solidFill>
                  <a:srgbClr val="F1E4C7"/>
                </a:solidFill>
                <a:effectLst/>
                <a:uLnTx/>
                <a:uFillTx/>
                <a:latin typeface="Calibri"/>
                <a:cs typeface="Calibri"/>
              </a:rPr>
              <a:t>Rapidly</a:t>
            </a:r>
            <a:r>
              <a:rPr kumimoji="0" sz="1400" b="0" i="0" u="none" strike="noStrike" kern="0" cap="none" spc="155" normalizeH="0" baseline="0" noProof="0" dirty="0">
                <a:ln>
                  <a:noFill/>
                </a:ln>
                <a:solidFill>
                  <a:srgbClr val="F1E4C7"/>
                </a:solidFill>
                <a:effectLst/>
                <a:uLnTx/>
                <a:uFillTx/>
                <a:latin typeface="Calibri"/>
                <a:cs typeface="Calibri"/>
              </a:rPr>
              <a:t> </a:t>
            </a:r>
            <a:r>
              <a:rPr kumimoji="0" sz="1400" b="0" i="0" u="none" strike="noStrike" kern="0" cap="none" spc="0" normalizeH="0" baseline="0" noProof="0" dirty="0">
                <a:ln>
                  <a:noFill/>
                </a:ln>
                <a:solidFill>
                  <a:srgbClr val="F1E4C7"/>
                </a:solidFill>
                <a:effectLst/>
                <a:uLnTx/>
                <a:uFillTx/>
                <a:latin typeface="Calibri"/>
                <a:cs typeface="Calibri"/>
              </a:rPr>
              <a:t>tailored</a:t>
            </a:r>
            <a:r>
              <a:rPr kumimoji="0" sz="1400" b="0" i="0" u="none" strike="noStrike" kern="0" cap="none" spc="125" normalizeH="0" baseline="0" noProof="0" dirty="0">
                <a:ln>
                  <a:noFill/>
                </a:ln>
                <a:solidFill>
                  <a:srgbClr val="F1E4C7"/>
                </a:solidFill>
                <a:effectLst/>
                <a:uLnTx/>
                <a:uFillTx/>
                <a:latin typeface="Calibri"/>
                <a:cs typeface="Calibri"/>
              </a:rPr>
              <a:t> </a:t>
            </a:r>
            <a:r>
              <a:rPr kumimoji="0" sz="1400" b="0" i="0" u="none" strike="noStrike" kern="0" cap="none" spc="0" normalizeH="0" baseline="0" noProof="0" dirty="0">
                <a:ln>
                  <a:noFill/>
                </a:ln>
                <a:solidFill>
                  <a:srgbClr val="F1E4C7"/>
                </a:solidFill>
                <a:effectLst/>
                <a:uLnTx/>
                <a:uFillTx/>
                <a:latin typeface="Calibri"/>
                <a:cs typeface="Calibri"/>
              </a:rPr>
              <a:t>and</a:t>
            </a:r>
            <a:r>
              <a:rPr kumimoji="0" sz="1400" b="0" i="0" u="none" strike="noStrike" kern="0" cap="none" spc="180" normalizeH="0" baseline="0" noProof="0" dirty="0">
                <a:ln>
                  <a:noFill/>
                </a:ln>
                <a:solidFill>
                  <a:srgbClr val="F1E4C7"/>
                </a:solidFill>
                <a:effectLst/>
                <a:uLnTx/>
                <a:uFillTx/>
                <a:latin typeface="Calibri"/>
                <a:cs typeface="Calibri"/>
              </a:rPr>
              <a:t> </a:t>
            </a:r>
            <a:r>
              <a:rPr kumimoji="0" sz="1400" b="0" i="0" u="none" strike="noStrike" kern="0" cap="none" spc="60" normalizeH="0" baseline="0" noProof="0" dirty="0">
                <a:ln>
                  <a:noFill/>
                </a:ln>
                <a:solidFill>
                  <a:srgbClr val="F1E4C7"/>
                </a:solidFill>
                <a:effectLst/>
                <a:uLnTx/>
                <a:uFillTx/>
                <a:latin typeface="Calibri"/>
                <a:cs typeface="Calibri"/>
              </a:rPr>
              <a:t>scaled</a:t>
            </a:r>
            <a:endParaRPr kumimoji="0" sz="1400" b="0" i="0" u="none" strike="noStrike" kern="0" cap="none" spc="0" normalizeH="0" baseline="0" noProof="0" dirty="0">
              <a:ln>
                <a:noFill/>
              </a:ln>
              <a:solidFill>
                <a:srgbClr val="F1E4C7"/>
              </a:solidFill>
              <a:effectLst/>
              <a:uLnTx/>
              <a:uFillTx/>
              <a:latin typeface="Calibri"/>
              <a:cs typeface="Calibri"/>
            </a:endParaRPr>
          </a:p>
          <a:p>
            <a:pPr marL="241300" marR="0" lvl="0" indent="-228600" defTabSz="914400" eaLnBrk="1" fontAlgn="auto" latinLnBrk="0" hangingPunct="1">
              <a:lnSpc>
                <a:spcPct val="100000"/>
              </a:lnSpc>
              <a:spcBef>
                <a:spcPts val="575"/>
              </a:spcBef>
              <a:spcAft>
                <a:spcPts val="0"/>
              </a:spcAft>
              <a:buClrTx/>
              <a:buSzTx/>
              <a:buFont typeface="Arial"/>
              <a:buChar char="•"/>
              <a:tabLst>
                <a:tab pos="241300" algn="l"/>
              </a:tabLst>
              <a:defRPr/>
            </a:pPr>
            <a:r>
              <a:rPr kumimoji="0" sz="1700" b="0" i="0" u="none" strike="noStrike" kern="0" cap="none" spc="75" normalizeH="0" baseline="0" noProof="0" dirty="0">
                <a:ln>
                  <a:noFill/>
                </a:ln>
                <a:solidFill>
                  <a:srgbClr val="F1E4C7"/>
                </a:solidFill>
                <a:effectLst/>
                <a:uLnTx/>
                <a:uFillTx/>
                <a:latin typeface="Calibri"/>
                <a:cs typeface="Calibri"/>
              </a:rPr>
              <a:t>STE</a:t>
            </a:r>
            <a:r>
              <a:rPr kumimoji="0" sz="1700" b="0" i="0" u="none" strike="noStrike" kern="0" cap="none" spc="20" normalizeH="0" baseline="0" noProof="0" dirty="0">
                <a:ln>
                  <a:noFill/>
                </a:ln>
                <a:solidFill>
                  <a:srgbClr val="F1E4C7"/>
                </a:solidFill>
                <a:effectLst/>
                <a:uLnTx/>
                <a:uFillTx/>
                <a:latin typeface="Calibri"/>
                <a:cs typeface="Calibri"/>
              </a:rPr>
              <a:t> </a:t>
            </a:r>
            <a:r>
              <a:rPr kumimoji="0" sz="1700" b="0" i="0" u="none" strike="noStrike" kern="0" cap="none" spc="60" normalizeH="0" baseline="0" noProof="0" dirty="0">
                <a:ln>
                  <a:noFill/>
                </a:ln>
                <a:solidFill>
                  <a:srgbClr val="F1E4C7"/>
                </a:solidFill>
                <a:effectLst/>
                <a:uLnTx/>
                <a:uFillTx/>
                <a:latin typeface="Calibri"/>
                <a:cs typeface="Calibri"/>
              </a:rPr>
              <a:t>and</a:t>
            </a:r>
            <a:r>
              <a:rPr kumimoji="0" sz="1700" b="0" i="0" u="none" strike="noStrike" kern="0" cap="none" spc="5" normalizeH="0" baseline="0" noProof="0" dirty="0">
                <a:ln>
                  <a:noFill/>
                </a:ln>
                <a:solidFill>
                  <a:srgbClr val="F1E4C7"/>
                </a:solidFill>
                <a:effectLst/>
                <a:uLnTx/>
                <a:uFillTx/>
                <a:latin typeface="Calibri"/>
                <a:cs typeface="Calibri"/>
              </a:rPr>
              <a:t> </a:t>
            </a:r>
            <a:r>
              <a:rPr kumimoji="0" sz="1700" b="0" i="0" u="none" strike="noStrike" kern="0" cap="none" spc="0" normalizeH="0" baseline="0" noProof="0" dirty="0">
                <a:ln>
                  <a:noFill/>
                </a:ln>
                <a:solidFill>
                  <a:srgbClr val="F1E4C7"/>
                </a:solidFill>
                <a:effectLst/>
                <a:uLnTx/>
                <a:uFillTx/>
                <a:latin typeface="Calibri"/>
                <a:cs typeface="Calibri"/>
              </a:rPr>
              <a:t>OWT</a:t>
            </a:r>
            <a:r>
              <a:rPr kumimoji="0" sz="1700" b="0" i="0" u="none" strike="noStrike" kern="0" cap="none" spc="-5" normalizeH="0" baseline="0" noProof="0" dirty="0">
                <a:ln>
                  <a:noFill/>
                </a:ln>
                <a:solidFill>
                  <a:srgbClr val="F1E4C7"/>
                </a:solidFill>
                <a:effectLst/>
                <a:uLnTx/>
                <a:uFillTx/>
                <a:latin typeface="Calibri"/>
                <a:cs typeface="Calibri"/>
              </a:rPr>
              <a:t> </a:t>
            </a:r>
            <a:r>
              <a:rPr kumimoji="0" sz="1700" b="0" i="0" u="none" strike="noStrike" kern="0" cap="none" spc="40" normalizeH="0" baseline="0" noProof="0" dirty="0">
                <a:ln>
                  <a:noFill/>
                </a:ln>
                <a:solidFill>
                  <a:srgbClr val="F1E4C7"/>
                </a:solidFill>
                <a:effectLst/>
                <a:uLnTx/>
                <a:uFillTx/>
                <a:latin typeface="Calibri"/>
                <a:cs typeface="Calibri"/>
              </a:rPr>
              <a:t>compatible</a:t>
            </a:r>
            <a:endParaRPr kumimoji="0" sz="1700" b="0" i="0" u="none" strike="noStrike" kern="0" cap="none" spc="0" normalizeH="0" baseline="0" noProof="0" dirty="0">
              <a:ln>
                <a:noFill/>
              </a:ln>
              <a:solidFill>
                <a:srgbClr val="F1E4C7"/>
              </a:solidFill>
              <a:effectLst/>
              <a:uLnTx/>
              <a:uFillTx/>
              <a:latin typeface="Calibri"/>
              <a:cs typeface="Calibri"/>
            </a:endParaRPr>
          </a:p>
          <a:p>
            <a:pPr marL="698500" marR="0" lvl="1" indent="-228600" defTabSz="914400" eaLnBrk="1" fontAlgn="auto" latinLnBrk="0" hangingPunct="1">
              <a:lnSpc>
                <a:spcPct val="100000"/>
              </a:lnSpc>
              <a:spcBef>
                <a:spcPts val="180"/>
              </a:spcBef>
              <a:spcAft>
                <a:spcPts val="0"/>
              </a:spcAft>
              <a:buClrTx/>
              <a:buSzTx/>
              <a:buFont typeface="Arial"/>
              <a:buChar char="•"/>
              <a:tabLst>
                <a:tab pos="698500" algn="l"/>
              </a:tabLst>
              <a:defRPr/>
            </a:pPr>
            <a:r>
              <a:rPr kumimoji="0" sz="1400" b="0" i="0" u="none" strike="noStrike" kern="0" cap="none" spc="0" normalizeH="0" baseline="0" noProof="0" dirty="0">
                <a:ln>
                  <a:noFill/>
                </a:ln>
                <a:solidFill>
                  <a:srgbClr val="F1E4C7"/>
                </a:solidFill>
                <a:effectLst/>
                <a:uLnTx/>
                <a:uFillTx/>
                <a:latin typeface="Calibri"/>
                <a:cs typeface="Calibri"/>
              </a:rPr>
              <a:t>Runtime</a:t>
            </a:r>
            <a:r>
              <a:rPr kumimoji="0" sz="1400" b="0" i="0" u="none" strike="noStrike" kern="0" cap="none" spc="220" normalizeH="0" baseline="0" noProof="0" dirty="0">
                <a:ln>
                  <a:noFill/>
                </a:ln>
                <a:solidFill>
                  <a:srgbClr val="F1E4C7"/>
                </a:solidFill>
                <a:effectLst/>
                <a:uLnTx/>
                <a:uFillTx/>
                <a:latin typeface="Calibri"/>
                <a:cs typeface="Calibri"/>
              </a:rPr>
              <a:t> </a:t>
            </a:r>
            <a:r>
              <a:rPr kumimoji="0" sz="1400" b="0" i="0" u="none" strike="noStrike" kern="0" cap="none" spc="-10" normalizeH="0" baseline="0" noProof="0" dirty="0">
                <a:ln>
                  <a:noFill/>
                </a:ln>
                <a:solidFill>
                  <a:srgbClr val="F1E4C7"/>
                </a:solidFill>
                <a:effectLst/>
                <a:uLnTx/>
                <a:uFillTx/>
                <a:latin typeface="Calibri"/>
                <a:cs typeface="Calibri"/>
              </a:rPr>
              <a:t>environment</a:t>
            </a:r>
            <a:endParaRPr kumimoji="0" sz="1400" b="0" i="0" u="none" strike="noStrike" kern="0" cap="none" spc="0" normalizeH="0" baseline="0" noProof="0" dirty="0">
              <a:ln>
                <a:noFill/>
              </a:ln>
              <a:solidFill>
                <a:srgbClr val="F1E4C7"/>
              </a:solidFill>
              <a:effectLst/>
              <a:uLnTx/>
              <a:uFillTx/>
              <a:latin typeface="Calibri"/>
              <a:cs typeface="Calibri"/>
            </a:endParaRPr>
          </a:p>
          <a:p>
            <a:pPr marL="698500" marR="0" lvl="1" indent="-228600" defTabSz="914400" eaLnBrk="1" fontAlgn="auto" latinLnBrk="0" hangingPunct="1">
              <a:lnSpc>
                <a:spcPct val="100000"/>
              </a:lnSpc>
              <a:spcBef>
                <a:spcPts val="160"/>
              </a:spcBef>
              <a:spcAft>
                <a:spcPts val="0"/>
              </a:spcAft>
              <a:buClrTx/>
              <a:buSzTx/>
              <a:buFont typeface="Arial"/>
              <a:buChar char="•"/>
              <a:tabLst>
                <a:tab pos="698500" algn="l"/>
              </a:tabLst>
              <a:defRPr/>
            </a:pPr>
            <a:r>
              <a:rPr kumimoji="0" sz="1400" b="0" i="0" u="none" strike="noStrike" kern="0" cap="none" spc="10" normalizeH="0" baseline="0" noProof="0" dirty="0">
                <a:ln>
                  <a:noFill/>
                </a:ln>
                <a:solidFill>
                  <a:srgbClr val="F1E4C7"/>
                </a:solidFill>
                <a:effectLst/>
                <a:uLnTx/>
                <a:uFillTx/>
                <a:latin typeface="Calibri"/>
                <a:cs typeface="Calibri"/>
              </a:rPr>
              <a:t>Correlated</a:t>
            </a:r>
            <a:r>
              <a:rPr kumimoji="0" sz="1400" b="0" i="0" u="none" strike="noStrike" kern="0" cap="none" spc="75" normalizeH="0" baseline="0" noProof="0" dirty="0">
                <a:ln>
                  <a:noFill/>
                </a:ln>
                <a:solidFill>
                  <a:srgbClr val="F1E4C7"/>
                </a:solidFill>
                <a:effectLst/>
                <a:uLnTx/>
                <a:uFillTx/>
                <a:latin typeface="Calibri"/>
                <a:cs typeface="Calibri"/>
              </a:rPr>
              <a:t> </a:t>
            </a:r>
            <a:r>
              <a:rPr kumimoji="0" sz="1400" b="0" i="0" u="none" strike="noStrike" kern="0" cap="none" spc="0" normalizeH="0" baseline="0" noProof="0" dirty="0">
                <a:ln>
                  <a:noFill/>
                </a:ln>
                <a:solidFill>
                  <a:srgbClr val="F1E4C7"/>
                </a:solidFill>
                <a:effectLst/>
                <a:uLnTx/>
                <a:uFillTx/>
                <a:latin typeface="Calibri"/>
                <a:cs typeface="Calibri"/>
              </a:rPr>
              <a:t>terrain</a:t>
            </a:r>
            <a:r>
              <a:rPr kumimoji="0" sz="1400" b="0" i="0" u="none" strike="noStrike" kern="0" cap="none" spc="100" normalizeH="0" baseline="0" noProof="0" dirty="0">
                <a:ln>
                  <a:noFill/>
                </a:ln>
                <a:solidFill>
                  <a:srgbClr val="F1E4C7"/>
                </a:solidFill>
                <a:effectLst/>
                <a:uLnTx/>
                <a:uFillTx/>
                <a:latin typeface="Calibri"/>
                <a:cs typeface="Calibri"/>
              </a:rPr>
              <a:t> </a:t>
            </a:r>
            <a:r>
              <a:rPr kumimoji="0" sz="1400" b="0" i="0" u="none" strike="noStrike" kern="0" cap="none" spc="-10" normalizeH="0" baseline="0" noProof="0" dirty="0">
                <a:ln>
                  <a:noFill/>
                </a:ln>
                <a:solidFill>
                  <a:srgbClr val="F1E4C7"/>
                </a:solidFill>
                <a:effectLst/>
                <a:uLnTx/>
                <a:uFillTx/>
                <a:latin typeface="Calibri"/>
                <a:cs typeface="Calibri"/>
              </a:rPr>
              <a:t>library</a:t>
            </a:r>
            <a:endParaRPr kumimoji="0" sz="1400" b="0" i="0" u="none" strike="noStrike" kern="0" cap="none" spc="0" normalizeH="0" baseline="0" noProof="0" dirty="0">
              <a:ln>
                <a:noFill/>
              </a:ln>
              <a:solidFill>
                <a:srgbClr val="F1E4C7"/>
              </a:solidFill>
              <a:effectLst/>
              <a:uLnTx/>
              <a:uFillTx/>
              <a:latin typeface="Calibri"/>
              <a:cs typeface="Calibri"/>
            </a:endParaRPr>
          </a:p>
          <a:p>
            <a:pPr marL="241300" marR="0" lvl="0" indent="-228600" defTabSz="914400" eaLnBrk="1" fontAlgn="auto" latinLnBrk="0" hangingPunct="1">
              <a:lnSpc>
                <a:spcPct val="100000"/>
              </a:lnSpc>
              <a:spcBef>
                <a:spcPts val="585"/>
              </a:spcBef>
              <a:spcAft>
                <a:spcPts val="0"/>
              </a:spcAft>
              <a:buClrTx/>
              <a:buSzTx/>
              <a:buFont typeface="Arial"/>
              <a:buChar char="•"/>
              <a:tabLst>
                <a:tab pos="241300" algn="l"/>
              </a:tabLst>
              <a:defRPr/>
            </a:pPr>
            <a:r>
              <a:rPr kumimoji="0" sz="1700" b="0" i="0" u="none" strike="noStrike" kern="0" cap="none" spc="65" normalizeH="0" baseline="0" noProof="0" dirty="0">
                <a:ln>
                  <a:noFill/>
                </a:ln>
                <a:solidFill>
                  <a:srgbClr val="F1E4C7"/>
                </a:solidFill>
                <a:effectLst/>
                <a:uLnTx/>
                <a:uFillTx/>
                <a:latin typeface="Calibri"/>
                <a:cs typeface="Calibri"/>
              </a:rPr>
              <a:t>Open</a:t>
            </a:r>
            <a:r>
              <a:rPr kumimoji="0" sz="1700" b="0" i="0" u="none" strike="noStrike" kern="0" cap="none" spc="-20" normalizeH="0" baseline="0" noProof="0" dirty="0">
                <a:ln>
                  <a:noFill/>
                </a:ln>
                <a:solidFill>
                  <a:srgbClr val="F1E4C7"/>
                </a:solidFill>
                <a:effectLst/>
                <a:uLnTx/>
                <a:uFillTx/>
                <a:latin typeface="Calibri"/>
                <a:cs typeface="Calibri"/>
              </a:rPr>
              <a:t> </a:t>
            </a:r>
            <a:r>
              <a:rPr kumimoji="0" sz="1700" b="0" i="0" u="none" strike="noStrike" kern="0" cap="none" spc="55" normalizeH="0" baseline="0" noProof="0" dirty="0">
                <a:ln>
                  <a:noFill/>
                </a:ln>
                <a:solidFill>
                  <a:srgbClr val="F1E4C7"/>
                </a:solidFill>
                <a:effectLst/>
                <a:uLnTx/>
                <a:uFillTx/>
                <a:latin typeface="Calibri"/>
                <a:cs typeface="Calibri"/>
              </a:rPr>
              <a:t>standards</a:t>
            </a:r>
            <a:r>
              <a:rPr kumimoji="0" sz="1700" b="0" i="0" u="none" strike="noStrike" kern="0" cap="none" spc="-45" normalizeH="0" baseline="0" noProof="0" dirty="0">
                <a:ln>
                  <a:noFill/>
                </a:ln>
                <a:solidFill>
                  <a:srgbClr val="F1E4C7"/>
                </a:solidFill>
                <a:effectLst/>
                <a:uLnTx/>
                <a:uFillTx/>
                <a:latin typeface="Calibri"/>
                <a:cs typeface="Calibri"/>
              </a:rPr>
              <a:t> </a:t>
            </a:r>
            <a:r>
              <a:rPr kumimoji="0" sz="1700" b="0" i="0" u="none" strike="noStrike" kern="0" cap="none" spc="-10" normalizeH="0" baseline="0" noProof="0" dirty="0">
                <a:ln>
                  <a:noFill/>
                </a:ln>
                <a:solidFill>
                  <a:srgbClr val="F1E4C7"/>
                </a:solidFill>
                <a:effectLst/>
                <a:uLnTx/>
                <a:uFillTx/>
                <a:latin typeface="Calibri"/>
                <a:cs typeface="Calibri"/>
              </a:rPr>
              <a:t>(interoperability)</a:t>
            </a:r>
            <a:endParaRPr kumimoji="0" sz="1700" b="0" i="0" u="none" strike="noStrike" kern="0" cap="none" spc="0" normalizeH="0" baseline="0" noProof="0" dirty="0">
              <a:ln>
                <a:noFill/>
              </a:ln>
              <a:solidFill>
                <a:srgbClr val="F1E4C7"/>
              </a:solidFill>
              <a:effectLst/>
              <a:uLnTx/>
              <a:uFillTx/>
              <a:latin typeface="Calibri"/>
              <a:cs typeface="Calibri"/>
            </a:endParaRPr>
          </a:p>
          <a:p>
            <a:pPr marL="698500" marR="0" lvl="1" indent="-228600" defTabSz="914400" eaLnBrk="1" fontAlgn="auto" latinLnBrk="0" hangingPunct="1">
              <a:lnSpc>
                <a:spcPct val="100000"/>
              </a:lnSpc>
              <a:spcBef>
                <a:spcPts val="170"/>
              </a:spcBef>
              <a:spcAft>
                <a:spcPts val="0"/>
              </a:spcAft>
              <a:buClrTx/>
              <a:buSzTx/>
              <a:buFont typeface="Arial"/>
              <a:buChar char="•"/>
              <a:tabLst>
                <a:tab pos="698500" algn="l"/>
              </a:tabLst>
              <a:defRPr/>
            </a:pPr>
            <a:r>
              <a:rPr kumimoji="0" sz="1400" b="0" i="0" u="none" strike="noStrike" kern="0" cap="none" spc="10" normalizeH="0" baseline="0" noProof="0" dirty="0">
                <a:ln>
                  <a:noFill/>
                </a:ln>
                <a:solidFill>
                  <a:srgbClr val="F1E4C7"/>
                </a:solidFill>
                <a:effectLst/>
                <a:uLnTx/>
                <a:uFillTx/>
                <a:latin typeface="Calibri"/>
                <a:cs typeface="Calibri"/>
              </a:rPr>
              <a:t>Data</a:t>
            </a:r>
            <a:r>
              <a:rPr kumimoji="0" sz="1400" b="0" i="0" u="none" strike="noStrike" kern="0" cap="none" spc="15" normalizeH="0" baseline="0" noProof="0" dirty="0">
                <a:ln>
                  <a:noFill/>
                </a:ln>
                <a:solidFill>
                  <a:srgbClr val="F1E4C7"/>
                </a:solidFill>
                <a:effectLst/>
                <a:uLnTx/>
                <a:uFillTx/>
                <a:latin typeface="Calibri"/>
                <a:cs typeface="Calibri"/>
              </a:rPr>
              <a:t> </a:t>
            </a:r>
            <a:r>
              <a:rPr kumimoji="0" sz="1400" b="0" i="0" u="none" strike="noStrike" kern="0" cap="none" spc="10" normalizeH="0" baseline="0" noProof="0" dirty="0">
                <a:ln>
                  <a:noFill/>
                </a:ln>
                <a:solidFill>
                  <a:srgbClr val="F1E4C7"/>
                </a:solidFill>
                <a:effectLst/>
                <a:uLnTx/>
                <a:uFillTx/>
                <a:latin typeface="Calibri"/>
                <a:cs typeface="Calibri"/>
              </a:rPr>
              <a:t>segregation</a:t>
            </a:r>
            <a:r>
              <a:rPr kumimoji="0" sz="1400" b="0" i="0" u="none" strike="noStrike" kern="0" cap="none" spc="-15" normalizeH="0" baseline="0" noProof="0" dirty="0">
                <a:ln>
                  <a:noFill/>
                </a:ln>
                <a:solidFill>
                  <a:srgbClr val="F1E4C7"/>
                </a:solidFill>
                <a:effectLst/>
                <a:uLnTx/>
                <a:uFillTx/>
                <a:latin typeface="Calibri"/>
                <a:cs typeface="Calibri"/>
              </a:rPr>
              <a:t> </a:t>
            </a:r>
            <a:r>
              <a:rPr kumimoji="0" sz="1400" b="0" i="0" u="none" strike="noStrike" kern="0" cap="none" spc="10" normalizeH="0" baseline="0" noProof="0" dirty="0">
                <a:ln>
                  <a:noFill/>
                </a:ln>
                <a:solidFill>
                  <a:srgbClr val="F1E4C7"/>
                </a:solidFill>
                <a:effectLst/>
                <a:uLnTx/>
                <a:uFillTx/>
                <a:latin typeface="Calibri"/>
                <a:cs typeface="Calibri"/>
              </a:rPr>
              <a:t>(runtime</a:t>
            </a:r>
            <a:r>
              <a:rPr kumimoji="0" sz="1400" b="0" i="0" u="none" strike="noStrike" kern="0" cap="none" spc="25" normalizeH="0" baseline="0" noProof="0" dirty="0">
                <a:ln>
                  <a:noFill/>
                </a:ln>
                <a:solidFill>
                  <a:srgbClr val="F1E4C7"/>
                </a:solidFill>
                <a:effectLst/>
                <a:uLnTx/>
                <a:uFillTx/>
                <a:latin typeface="Calibri"/>
                <a:cs typeface="Calibri"/>
              </a:rPr>
              <a:t> </a:t>
            </a:r>
            <a:r>
              <a:rPr kumimoji="0" sz="1400" b="0" i="0" u="none" strike="noStrike" kern="0" cap="none" spc="50" normalizeH="0" baseline="0" noProof="0" dirty="0">
                <a:ln>
                  <a:noFill/>
                </a:ln>
                <a:solidFill>
                  <a:srgbClr val="F1E4C7"/>
                </a:solidFill>
                <a:effectLst/>
                <a:uLnTx/>
                <a:uFillTx/>
                <a:latin typeface="Calibri"/>
                <a:cs typeface="Calibri"/>
              </a:rPr>
              <a:t>-</a:t>
            </a:r>
            <a:r>
              <a:rPr kumimoji="0" sz="1400" b="0" i="0" u="none" strike="noStrike" kern="0" cap="none" spc="20" normalizeH="0" baseline="0" noProof="0" dirty="0">
                <a:ln>
                  <a:noFill/>
                </a:ln>
                <a:solidFill>
                  <a:srgbClr val="F1E4C7"/>
                </a:solidFill>
                <a:effectLst/>
                <a:uLnTx/>
                <a:uFillTx/>
                <a:latin typeface="Calibri"/>
                <a:cs typeface="Calibri"/>
              </a:rPr>
              <a:t> </a:t>
            </a:r>
            <a:r>
              <a:rPr kumimoji="0" sz="1400" b="0" i="0" u="none" strike="noStrike" kern="0" cap="none" spc="55" normalizeH="0" baseline="0" noProof="0" dirty="0">
                <a:ln>
                  <a:noFill/>
                </a:ln>
                <a:solidFill>
                  <a:srgbClr val="F1E4C7"/>
                </a:solidFill>
                <a:effectLst/>
                <a:uLnTx/>
                <a:uFillTx/>
                <a:latin typeface="Calibri"/>
                <a:cs typeface="Calibri"/>
              </a:rPr>
              <a:t>3D</a:t>
            </a:r>
            <a:r>
              <a:rPr kumimoji="0" sz="1400" b="0" i="0" u="none" strike="noStrike" kern="0" cap="none" spc="15" normalizeH="0" baseline="0" noProof="0" dirty="0">
                <a:ln>
                  <a:noFill/>
                </a:ln>
                <a:solidFill>
                  <a:srgbClr val="F1E4C7"/>
                </a:solidFill>
                <a:effectLst/>
                <a:uLnTx/>
                <a:uFillTx/>
                <a:latin typeface="Calibri"/>
                <a:cs typeface="Calibri"/>
              </a:rPr>
              <a:t> </a:t>
            </a:r>
            <a:r>
              <a:rPr kumimoji="0" sz="1400" b="0" i="0" u="none" strike="noStrike" kern="0" cap="none" spc="50" normalizeH="0" baseline="0" noProof="0" dirty="0">
                <a:ln>
                  <a:noFill/>
                </a:ln>
                <a:solidFill>
                  <a:srgbClr val="F1E4C7"/>
                </a:solidFill>
                <a:effectLst/>
                <a:uLnTx/>
                <a:uFillTx/>
                <a:latin typeface="Calibri"/>
                <a:cs typeface="Calibri"/>
              </a:rPr>
              <a:t>models,</a:t>
            </a:r>
            <a:r>
              <a:rPr kumimoji="0" sz="1400" b="0" i="0" u="none" strike="noStrike" kern="0" cap="none" spc="0" normalizeH="0" baseline="0" noProof="0" dirty="0">
                <a:ln>
                  <a:noFill/>
                </a:ln>
                <a:solidFill>
                  <a:srgbClr val="F1E4C7"/>
                </a:solidFill>
                <a:effectLst/>
                <a:uLnTx/>
                <a:uFillTx/>
                <a:latin typeface="Calibri"/>
                <a:cs typeface="Calibri"/>
              </a:rPr>
              <a:t> </a:t>
            </a:r>
            <a:r>
              <a:rPr kumimoji="0" sz="1400" b="0" i="0" u="none" strike="noStrike" kern="0" cap="none" spc="10" normalizeH="0" baseline="0" noProof="0" dirty="0">
                <a:ln>
                  <a:noFill/>
                </a:ln>
                <a:solidFill>
                  <a:srgbClr val="F1E4C7"/>
                </a:solidFill>
                <a:effectLst/>
                <a:uLnTx/>
                <a:uFillTx/>
                <a:latin typeface="Calibri"/>
                <a:cs typeface="Calibri"/>
              </a:rPr>
              <a:t>terrain,</a:t>
            </a:r>
            <a:r>
              <a:rPr kumimoji="0" sz="1400" b="0" i="0" u="none" strike="noStrike" kern="0" cap="none" spc="15" normalizeH="0" baseline="0" noProof="0" dirty="0">
                <a:ln>
                  <a:noFill/>
                </a:ln>
                <a:solidFill>
                  <a:srgbClr val="F1E4C7"/>
                </a:solidFill>
                <a:effectLst/>
                <a:uLnTx/>
                <a:uFillTx/>
                <a:latin typeface="Calibri"/>
                <a:cs typeface="Calibri"/>
              </a:rPr>
              <a:t> </a:t>
            </a:r>
            <a:r>
              <a:rPr kumimoji="0" sz="1400" b="0" i="0" u="none" strike="noStrike" kern="0" cap="none" spc="-10" normalizeH="0" baseline="0" noProof="0" dirty="0">
                <a:ln>
                  <a:noFill/>
                </a:ln>
                <a:solidFill>
                  <a:srgbClr val="F1E4C7"/>
                </a:solidFill>
                <a:effectLst/>
                <a:uLnTx/>
                <a:uFillTx/>
                <a:latin typeface="Calibri"/>
                <a:cs typeface="Calibri"/>
              </a:rPr>
              <a:t>etc.)</a:t>
            </a:r>
            <a:endParaRPr kumimoji="0" sz="1400" b="0" i="0" u="none" strike="noStrike" kern="0" cap="none" spc="0" normalizeH="0" baseline="0" noProof="0" dirty="0">
              <a:ln>
                <a:noFill/>
              </a:ln>
              <a:solidFill>
                <a:srgbClr val="F1E4C7"/>
              </a:solidFill>
              <a:effectLst/>
              <a:uLnTx/>
              <a:uFillTx/>
              <a:latin typeface="Calibri"/>
              <a:cs typeface="Calibri"/>
            </a:endParaRPr>
          </a:p>
          <a:p>
            <a:pPr marL="698500" marR="0" lvl="1" indent="-228600" defTabSz="914400" eaLnBrk="1" fontAlgn="auto" latinLnBrk="0" hangingPunct="1">
              <a:lnSpc>
                <a:spcPct val="100000"/>
              </a:lnSpc>
              <a:spcBef>
                <a:spcPts val="165"/>
              </a:spcBef>
              <a:spcAft>
                <a:spcPts val="0"/>
              </a:spcAft>
              <a:buClrTx/>
              <a:buSzTx/>
              <a:buFont typeface="Arial"/>
              <a:buChar char="•"/>
              <a:tabLst>
                <a:tab pos="698500" algn="l"/>
              </a:tabLst>
              <a:defRPr/>
            </a:pPr>
            <a:r>
              <a:rPr kumimoji="0" sz="1400" b="0" i="0" u="none" strike="noStrike" kern="0" cap="none" spc="0" normalizeH="0" baseline="0" noProof="0" dirty="0">
                <a:ln>
                  <a:noFill/>
                </a:ln>
                <a:solidFill>
                  <a:srgbClr val="F1E4C7"/>
                </a:solidFill>
                <a:effectLst/>
                <a:uLnTx/>
                <a:uFillTx/>
                <a:latin typeface="Calibri"/>
                <a:cs typeface="Calibri"/>
              </a:rPr>
              <a:t>Integration</a:t>
            </a:r>
            <a:r>
              <a:rPr kumimoji="0" sz="1400" b="0" i="0" u="none" strike="noStrike" kern="0" cap="none" spc="60" normalizeH="0" baseline="0" noProof="0" dirty="0">
                <a:ln>
                  <a:noFill/>
                </a:ln>
                <a:solidFill>
                  <a:srgbClr val="F1E4C7"/>
                </a:solidFill>
                <a:effectLst/>
                <a:uLnTx/>
                <a:uFillTx/>
                <a:latin typeface="Calibri"/>
                <a:cs typeface="Calibri"/>
              </a:rPr>
              <a:t> </a:t>
            </a:r>
            <a:r>
              <a:rPr kumimoji="0" sz="1400" b="0" i="0" u="none" strike="noStrike" kern="0" cap="none" spc="0" normalizeH="0" baseline="0" noProof="0" dirty="0">
                <a:ln>
                  <a:noFill/>
                </a:ln>
                <a:solidFill>
                  <a:srgbClr val="F1E4C7"/>
                </a:solidFill>
                <a:effectLst/>
                <a:uLnTx/>
                <a:uFillTx/>
                <a:latin typeface="Calibri"/>
                <a:cs typeface="Calibri"/>
              </a:rPr>
              <a:t>with</a:t>
            </a:r>
            <a:r>
              <a:rPr kumimoji="0" sz="1400" b="0" i="0" u="none" strike="noStrike" kern="0" cap="none" spc="85" normalizeH="0" baseline="0" noProof="0" dirty="0">
                <a:ln>
                  <a:noFill/>
                </a:ln>
                <a:solidFill>
                  <a:srgbClr val="F1E4C7"/>
                </a:solidFill>
                <a:effectLst/>
                <a:uLnTx/>
                <a:uFillTx/>
                <a:latin typeface="Calibri"/>
                <a:cs typeface="Calibri"/>
              </a:rPr>
              <a:t> </a:t>
            </a:r>
            <a:r>
              <a:rPr kumimoji="0" sz="1400" b="0" i="0" u="none" strike="noStrike" kern="0" cap="none" spc="0" normalizeH="0" baseline="0" noProof="0" dirty="0">
                <a:ln>
                  <a:noFill/>
                </a:ln>
                <a:solidFill>
                  <a:srgbClr val="F1E4C7"/>
                </a:solidFill>
                <a:effectLst/>
                <a:uLnTx/>
                <a:uFillTx/>
                <a:latin typeface="Calibri"/>
                <a:cs typeface="Calibri"/>
              </a:rPr>
              <a:t>existing</a:t>
            </a:r>
            <a:r>
              <a:rPr kumimoji="0" sz="1400" b="0" i="0" u="none" strike="noStrike" kern="0" cap="none" spc="80" normalizeH="0" baseline="0" noProof="0" dirty="0">
                <a:ln>
                  <a:noFill/>
                </a:ln>
                <a:solidFill>
                  <a:srgbClr val="F1E4C7"/>
                </a:solidFill>
                <a:effectLst/>
                <a:uLnTx/>
                <a:uFillTx/>
                <a:latin typeface="Calibri"/>
                <a:cs typeface="Calibri"/>
              </a:rPr>
              <a:t> </a:t>
            </a:r>
            <a:r>
              <a:rPr kumimoji="0" sz="1400" b="0" i="0" u="none" strike="noStrike" kern="0" cap="none" spc="0" normalizeH="0" baseline="0" noProof="0" dirty="0">
                <a:ln>
                  <a:noFill/>
                </a:ln>
                <a:solidFill>
                  <a:srgbClr val="F1E4C7"/>
                </a:solidFill>
                <a:effectLst/>
                <a:uLnTx/>
                <a:uFillTx/>
                <a:latin typeface="Calibri"/>
                <a:cs typeface="Calibri"/>
              </a:rPr>
              <a:t>authoritative</a:t>
            </a:r>
            <a:r>
              <a:rPr kumimoji="0" sz="1400" b="0" i="0" u="none" strike="noStrike" kern="0" cap="none" spc="75" normalizeH="0" baseline="0" noProof="0" dirty="0">
                <a:ln>
                  <a:noFill/>
                </a:ln>
                <a:solidFill>
                  <a:srgbClr val="F1E4C7"/>
                </a:solidFill>
                <a:effectLst/>
                <a:uLnTx/>
                <a:uFillTx/>
                <a:latin typeface="Calibri"/>
                <a:cs typeface="Calibri"/>
              </a:rPr>
              <a:t> </a:t>
            </a:r>
            <a:r>
              <a:rPr kumimoji="0" sz="1400" b="0" i="0" u="none" strike="noStrike" kern="0" cap="none" spc="0" normalizeH="0" baseline="0" noProof="0" dirty="0">
                <a:ln>
                  <a:noFill/>
                </a:ln>
                <a:solidFill>
                  <a:srgbClr val="F1E4C7"/>
                </a:solidFill>
                <a:effectLst/>
                <a:uLnTx/>
                <a:uFillTx/>
                <a:latin typeface="Calibri"/>
                <a:cs typeface="Calibri"/>
              </a:rPr>
              <a:t>data</a:t>
            </a:r>
            <a:r>
              <a:rPr kumimoji="0" sz="1400" b="0" i="0" u="none" strike="noStrike" kern="0" cap="none" spc="85" normalizeH="0" baseline="0" noProof="0" dirty="0">
                <a:ln>
                  <a:noFill/>
                </a:ln>
                <a:solidFill>
                  <a:srgbClr val="F1E4C7"/>
                </a:solidFill>
                <a:effectLst/>
                <a:uLnTx/>
                <a:uFillTx/>
                <a:latin typeface="Calibri"/>
                <a:cs typeface="Calibri"/>
              </a:rPr>
              <a:t> </a:t>
            </a:r>
            <a:r>
              <a:rPr kumimoji="0" sz="1400" b="0" i="0" u="none" strike="noStrike" kern="0" cap="none" spc="50" normalizeH="0" baseline="0" noProof="0" dirty="0">
                <a:ln>
                  <a:noFill/>
                </a:ln>
                <a:solidFill>
                  <a:srgbClr val="F1E4C7"/>
                </a:solidFill>
                <a:effectLst/>
                <a:uLnTx/>
                <a:uFillTx/>
                <a:latin typeface="Calibri"/>
                <a:cs typeface="Calibri"/>
              </a:rPr>
              <a:t>models</a:t>
            </a:r>
            <a:endParaRPr kumimoji="0" lang="en-US" sz="1400" b="0" i="0" u="none" strike="noStrike" kern="0" cap="none" spc="50" normalizeH="0" baseline="0" noProof="0" dirty="0">
              <a:ln>
                <a:noFill/>
              </a:ln>
              <a:solidFill>
                <a:srgbClr val="F1E4C7"/>
              </a:solidFill>
              <a:effectLst/>
              <a:uLnTx/>
              <a:uFillTx/>
              <a:latin typeface="Calibri"/>
              <a:cs typeface="Calibri"/>
            </a:endParaRPr>
          </a:p>
          <a:p>
            <a:pPr marL="240665" marR="0" lvl="0" indent="-227965" defTabSz="914400" eaLnBrk="1" fontAlgn="auto" latinLnBrk="0" hangingPunct="1">
              <a:lnSpc>
                <a:spcPct val="100000"/>
              </a:lnSpc>
              <a:spcBef>
                <a:spcPts val="315"/>
              </a:spcBef>
              <a:spcAft>
                <a:spcPts val="0"/>
              </a:spcAft>
              <a:buClrTx/>
              <a:buSzTx/>
              <a:buFont typeface="Arial"/>
              <a:buChar char="•"/>
              <a:tabLst>
                <a:tab pos="240665" algn="l"/>
              </a:tabLst>
              <a:defRPr/>
            </a:pPr>
            <a:r>
              <a:rPr kumimoji="0" lang="en-US" sz="1700" b="0" i="0" u="none" strike="noStrike" kern="0" cap="none" spc="75" normalizeH="0" baseline="0" noProof="0" dirty="0">
                <a:ln>
                  <a:noFill/>
                </a:ln>
                <a:solidFill>
                  <a:srgbClr val="F1E4C7"/>
                </a:solidFill>
                <a:effectLst/>
                <a:uLnTx/>
                <a:uFillTx/>
                <a:latin typeface="Calibri"/>
                <a:cs typeface="Calibri"/>
              </a:rPr>
              <a:t>Accessible</a:t>
            </a:r>
            <a:endParaRPr kumimoji="0" lang="en-US" sz="1700" b="0" i="0" u="none" strike="noStrike" kern="0" cap="none" spc="0" normalizeH="0" baseline="0" noProof="0" dirty="0">
              <a:ln>
                <a:noFill/>
              </a:ln>
              <a:solidFill>
                <a:srgbClr val="F1E4C7"/>
              </a:solidFill>
              <a:effectLst/>
              <a:uLnTx/>
              <a:uFillTx/>
              <a:latin typeface="Calibri"/>
              <a:cs typeface="Calibri"/>
            </a:endParaRPr>
          </a:p>
          <a:p>
            <a:pPr marL="697865" marR="0" lvl="1" indent="-227965" defTabSz="914400" eaLnBrk="1" fontAlgn="auto" latinLnBrk="0" hangingPunct="1">
              <a:lnSpc>
                <a:spcPct val="100000"/>
              </a:lnSpc>
              <a:spcBef>
                <a:spcPts val="180"/>
              </a:spcBef>
              <a:spcAft>
                <a:spcPts val="0"/>
              </a:spcAft>
              <a:buClrTx/>
              <a:buSzTx/>
              <a:buFont typeface="Arial"/>
              <a:buChar char="•"/>
              <a:tabLst>
                <a:tab pos="697865" algn="l"/>
              </a:tabLst>
              <a:defRPr/>
            </a:pPr>
            <a:r>
              <a:rPr kumimoji="0" lang="en-US" sz="1400" b="0" i="0" u="none" strike="noStrike" kern="0" cap="none" spc="10" normalizeH="0" baseline="0" noProof="0" dirty="0">
                <a:ln>
                  <a:noFill/>
                </a:ln>
                <a:solidFill>
                  <a:srgbClr val="F1E4C7"/>
                </a:solidFill>
                <a:effectLst/>
                <a:uLnTx/>
                <a:uFillTx/>
                <a:latin typeface="Calibri"/>
                <a:cs typeface="Calibri"/>
              </a:rPr>
              <a:t>download,</a:t>
            </a:r>
            <a:r>
              <a:rPr kumimoji="0" lang="en-US" sz="1400" b="0" i="0" u="none" strike="noStrike" kern="0" cap="none" spc="175" normalizeH="0" baseline="0" noProof="0" dirty="0">
                <a:ln>
                  <a:noFill/>
                </a:ln>
                <a:solidFill>
                  <a:srgbClr val="F1E4C7"/>
                </a:solidFill>
                <a:effectLst/>
                <a:uLnTx/>
                <a:uFillTx/>
                <a:latin typeface="Calibri"/>
                <a:cs typeface="Calibri"/>
              </a:rPr>
              <a:t> </a:t>
            </a:r>
            <a:r>
              <a:rPr kumimoji="0" lang="en-US" sz="1400" b="0" i="0" u="none" strike="noStrike" kern="0" cap="none" spc="10" normalizeH="0" baseline="0" noProof="0" dirty="0">
                <a:ln>
                  <a:noFill/>
                </a:ln>
                <a:solidFill>
                  <a:srgbClr val="F1E4C7"/>
                </a:solidFill>
                <a:effectLst/>
                <a:uLnTx/>
                <a:uFillTx/>
                <a:latin typeface="Calibri"/>
                <a:cs typeface="Calibri"/>
              </a:rPr>
              <a:t>install,</a:t>
            </a:r>
            <a:r>
              <a:rPr kumimoji="0" lang="en-US" sz="1400" b="0" i="0" u="none" strike="noStrike" kern="0" cap="none" spc="195" normalizeH="0" baseline="0" noProof="0" dirty="0">
                <a:ln>
                  <a:noFill/>
                </a:ln>
                <a:solidFill>
                  <a:srgbClr val="F1E4C7"/>
                </a:solidFill>
                <a:effectLst/>
                <a:uLnTx/>
                <a:uFillTx/>
                <a:latin typeface="Calibri"/>
                <a:cs typeface="Calibri"/>
              </a:rPr>
              <a:t> </a:t>
            </a:r>
            <a:r>
              <a:rPr kumimoji="0" lang="en-US" sz="1400" b="0" i="0" u="none" strike="noStrike" kern="0" cap="none" spc="10" normalizeH="0" baseline="0" noProof="0" dirty="0">
                <a:ln>
                  <a:noFill/>
                </a:ln>
                <a:solidFill>
                  <a:srgbClr val="F1E4C7"/>
                </a:solidFill>
                <a:effectLst/>
                <a:uLnTx/>
                <a:uFillTx/>
                <a:latin typeface="Calibri"/>
                <a:cs typeface="Calibri"/>
              </a:rPr>
              <a:t>setup,</a:t>
            </a:r>
            <a:r>
              <a:rPr kumimoji="0" lang="en-US" sz="1400" b="0" i="0" u="none" strike="noStrike" kern="0" cap="none" spc="155" normalizeH="0" baseline="0" noProof="0" dirty="0">
                <a:ln>
                  <a:noFill/>
                </a:ln>
                <a:solidFill>
                  <a:srgbClr val="F1E4C7"/>
                </a:solidFill>
                <a:effectLst/>
                <a:uLnTx/>
                <a:uFillTx/>
                <a:latin typeface="Calibri"/>
                <a:cs typeface="Calibri"/>
              </a:rPr>
              <a:t> </a:t>
            </a:r>
            <a:r>
              <a:rPr kumimoji="0" lang="en-US" sz="1400" b="0" i="0" u="none" strike="noStrike" kern="0" cap="none" spc="-10" normalizeH="0" baseline="0" noProof="0" dirty="0">
                <a:ln>
                  <a:noFill/>
                </a:ln>
                <a:solidFill>
                  <a:srgbClr val="F1E4C7"/>
                </a:solidFill>
                <a:effectLst/>
                <a:uLnTx/>
                <a:uFillTx/>
                <a:latin typeface="Calibri"/>
                <a:cs typeface="Calibri"/>
              </a:rPr>
              <a:t>operate</a:t>
            </a:r>
            <a:endParaRPr kumimoji="0" lang="en-US" sz="1400" b="0" i="0" u="none" strike="noStrike" kern="0" cap="none" spc="0" normalizeH="0" baseline="0" noProof="0" dirty="0">
              <a:ln>
                <a:noFill/>
              </a:ln>
              <a:solidFill>
                <a:srgbClr val="F1E4C7"/>
              </a:solidFill>
              <a:effectLst/>
              <a:uLnTx/>
              <a:uFillTx/>
              <a:latin typeface="Calibri"/>
              <a:cs typeface="Calibri"/>
            </a:endParaRPr>
          </a:p>
          <a:p>
            <a:pPr marL="240665" marR="0" lvl="0" indent="-227965" defTabSz="914400" eaLnBrk="1" fontAlgn="auto" latinLnBrk="0" hangingPunct="1">
              <a:lnSpc>
                <a:spcPct val="100000"/>
              </a:lnSpc>
              <a:spcBef>
                <a:spcPts val="575"/>
              </a:spcBef>
              <a:spcAft>
                <a:spcPts val="0"/>
              </a:spcAft>
              <a:buClrTx/>
              <a:buSzTx/>
              <a:buFont typeface="Arial"/>
              <a:buChar char="•"/>
              <a:tabLst>
                <a:tab pos="240665" algn="l"/>
              </a:tabLst>
              <a:defRPr/>
            </a:pPr>
            <a:r>
              <a:rPr kumimoji="0" lang="en-US" sz="1700" b="0" i="0" u="none" strike="noStrike" kern="0" cap="none" spc="55" normalizeH="0" baseline="0" noProof="0" dirty="0">
                <a:ln>
                  <a:noFill/>
                </a:ln>
                <a:solidFill>
                  <a:srgbClr val="F1E4C7"/>
                </a:solidFill>
                <a:effectLst/>
                <a:uLnTx/>
                <a:uFillTx/>
                <a:latin typeface="Calibri"/>
                <a:cs typeface="Calibri"/>
              </a:rPr>
              <a:t>Collaborations</a:t>
            </a:r>
            <a:r>
              <a:rPr kumimoji="0" lang="en-US" sz="1700" b="0" i="0" u="none" strike="noStrike" kern="0" cap="none" spc="-70" normalizeH="0" baseline="0" noProof="0" dirty="0">
                <a:ln>
                  <a:noFill/>
                </a:ln>
                <a:solidFill>
                  <a:srgbClr val="F1E4C7"/>
                </a:solidFill>
                <a:effectLst/>
                <a:uLnTx/>
                <a:uFillTx/>
                <a:latin typeface="Calibri"/>
                <a:cs typeface="Calibri"/>
              </a:rPr>
              <a:t> </a:t>
            </a:r>
            <a:r>
              <a:rPr kumimoji="0" lang="en-US" sz="1700" b="0" i="0" u="none" strike="noStrike" kern="0" cap="none" spc="60" normalizeH="0" baseline="0" noProof="0" dirty="0">
                <a:ln>
                  <a:noFill/>
                </a:ln>
                <a:solidFill>
                  <a:srgbClr val="F1E4C7"/>
                </a:solidFill>
                <a:effectLst/>
                <a:uLnTx/>
                <a:uFillTx/>
                <a:latin typeface="Calibri"/>
                <a:cs typeface="Calibri"/>
              </a:rPr>
              <a:t>and</a:t>
            </a:r>
            <a:r>
              <a:rPr kumimoji="0" lang="en-US" sz="1700" b="0" i="0" u="none" strike="noStrike" kern="0" cap="none" spc="-35" normalizeH="0" baseline="0" noProof="0" dirty="0">
                <a:ln>
                  <a:noFill/>
                </a:ln>
                <a:solidFill>
                  <a:srgbClr val="F1E4C7"/>
                </a:solidFill>
                <a:effectLst/>
                <a:uLnTx/>
                <a:uFillTx/>
                <a:latin typeface="Calibri"/>
                <a:cs typeface="Calibri"/>
              </a:rPr>
              <a:t> </a:t>
            </a:r>
            <a:r>
              <a:rPr kumimoji="0" lang="en-US" sz="1700" b="0" i="0" u="none" strike="noStrike" kern="0" cap="none" spc="35" normalizeH="0" baseline="0" noProof="0" dirty="0">
                <a:ln>
                  <a:noFill/>
                </a:ln>
                <a:solidFill>
                  <a:srgbClr val="F1E4C7"/>
                </a:solidFill>
                <a:effectLst/>
                <a:uLnTx/>
                <a:uFillTx/>
                <a:latin typeface="Calibri"/>
                <a:cs typeface="Calibri"/>
              </a:rPr>
              <a:t>partnerships</a:t>
            </a:r>
            <a:endParaRPr kumimoji="0" lang="en-US" sz="1700" b="0" i="0" u="none" strike="noStrike" kern="0" cap="none" spc="0" normalizeH="0" baseline="0" noProof="0" dirty="0">
              <a:ln>
                <a:noFill/>
              </a:ln>
              <a:solidFill>
                <a:srgbClr val="F1E4C7"/>
              </a:solidFill>
              <a:effectLst/>
              <a:uLnTx/>
              <a:uFillTx/>
              <a:latin typeface="Calibri"/>
              <a:cs typeface="Calibri"/>
            </a:endParaRPr>
          </a:p>
          <a:p>
            <a:pPr marL="697865" marR="0" lvl="1" indent="-227965" defTabSz="914400" eaLnBrk="1" fontAlgn="auto" latinLnBrk="0" hangingPunct="1">
              <a:lnSpc>
                <a:spcPct val="100000"/>
              </a:lnSpc>
              <a:spcBef>
                <a:spcPts val="180"/>
              </a:spcBef>
              <a:spcAft>
                <a:spcPts val="0"/>
              </a:spcAft>
              <a:buClrTx/>
              <a:buSzTx/>
              <a:buFont typeface="Arial"/>
              <a:buChar char="•"/>
              <a:tabLst>
                <a:tab pos="697865" algn="l"/>
              </a:tabLst>
              <a:defRPr/>
            </a:pPr>
            <a:r>
              <a:rPr kumimoji="0" lang="en-US" sz="1400" b="0" i="0" u="none" strike="noStrike" kern="0" cap="none" spc="90" normalizeH="0" baseline="0" noProof="0" dirty="0">
                <a:ln>
                  <a:noFill/>
                </a:ln>
                <a:solidFill>
                  <a:srgbClr val="F1E4C7"/>
                </a:solidFill>
                <a:effectLst/>
                <a:uLnTx/>
                <a:uFillTx/>
                <a:latin typeface="Calibri"/>
                <a:cs typeface="Calibri"/>
              </a:rPr>
              <a:t>Cross</a:t>
            </a:r>
            <a:r>
              <a:rPr kumimoji="0" lang="en-US" sz="1400" b="0" i="0" u="none" strike="noStrike" kern="0" cap="none" spc="30" normalizeH="0" baseline="0" noProof="0" dirty="0">
                <a:ln>
                  <a:noFill/>
                </a:ln>
                <a:solidFill>
                  <a:srgbClr val="F1E4C7"/>
                </a:solidFill>
                <a:effectLst/>
                <a:uLnTx/>
                <a:uFillTx/>
                <a:latin typeface="Calibri"/>
                <a:cs typeface="Calibri"/>
              </a:rPr>
              <a:t> </a:t>
            </a:r>
            <a:r>
              <a:rPr kumimoji="0" lang="en-US" sz="1400" b="0" i="0" u="none" strike="noStrike" kern="0" cap="none" spc="20" normalizeH="0" baseline="0" noProof="0" dirty="0">
                <a:ln>
                  <a:noFill/>
                </a:ln>
                <a:solidFill>
                  <a:srgbClr val="F1E4C7"/>
                </a:solidFill>
                <a:effectLst/>
                <a:uLnTx/>
                <a:uFillTx/>
                <a:latin typeface="Calibri"/>
                <a:cs typeface="Calibri"/>
              </a:rPr>
              <a:t>agency,</a:t>
            </a:r>
            <a:r>
              <a:rPr kumimoji="0" lang="en-US" sz="1400" b="0" i="0" u="none" strike="noStrike" kern="0" cap="none" spc="60" normalizeH="0" baseline="0" noProof="0" dirty="0">
                <a:ln>
                  <a:noFill/>
                </a:ln>
                <a:solidFill>
                  <a:srgbClr val="F1E4C7"/>
                </a:solidFill>
                <a:effectLst/>
                <a:uLnTx/>
                <a:uFillTx/>
                <a:latin typeface="Calibri"/>
                <a:cs typeface="Calibri"/>
              </a:rPr>
              <a:t> </a:t>
            </a:r>
            <a:r>
              <a:rPr kumimoji="0" lang="en-US" sz="1400" b="0" i="0" u="none" strike="noStrike" kern="0" cap="none" spc="20" normalizeH="0" baseline="0" noProof="0" dirty="0">
                <a:ln>
                  <a:noFill/>
                </a:ln>
                <a:solidFill>
                  <a:srgbClr val="F1E4C7"/>
                </a:solidFill>
                <a:effectLst/>
                <a:uLnTx/>
                <a:uFillTx/>
                <a:latin typeface="Calibri"/>
                <a:cs typeface="Calibri"/>
              </a:rPr>
              <a:t>service,</a:t>
            </a:r>
            <a:r>
              <a:rPr kumimoji="0" lang="en-US" sz="1400" b="0" i="0" u="none" strike="noStrike" kern="0" cap="none" spc="40" normalizeH="0" baseline="0" noProof="0" dirty="0">
                <a:ln>
                  <a:noFill/>
                </a:ln>
                <a:solidFill>
                  <a:srgbClr val="F1E4C7"/>
                </a:solidFill>
                <a:effectLst/>
                <a:uLnTx/>
                <a:uFillTx/>
                <a:latin typeface="Calibri"/>
                <a:cs typeface="Calibri"/>
              </a:rPr>
              <a:t> </a:t>
            </a:r>
            <a:r>
              <a:rPr kumimoji="0" lang="en-US" sz="1400" b="0" i="0" u="none" strike="noStrike" kern="0" cap="none" spc="-10" normalizeH="0" baseline="0" noProof="0" dirty="0">
                <a:ln>
                  <a:noFill/>
                </a:ln>
                <a:solidFill>
                  <a:srgbClr val="F1E4C7"/>
                </a:solidFill>
                <a:effectLst/>
                <a:uLnTx/>
                <a:uFillTx/>
                <a:latin typeface="Calibri"/>
                <a:cs typeface="Calibri"/>
              </a:rPr>
              <a:t>allies</a:t>
            </a:r>
            <a:endParaRPr kumimoji="0" lang="en-US" sz="1400" b="0" i="0" u="none" strike="noStrike" kern="0" cap="none" spc="0" normalizeH="0" baseline="0" noProof="0" dirty="0">
              <a:ln>
                <a:noFill/>
              </a:ln>
              <a:solidFill>
                <a:srgbClr val="F1E4C7"/>
              </a:solidFill>
              <a:effectLst/>
              <a:uLnTx/>
              <a:uFillTx/>
              <a:latin typeface="Calibri"/>
              <a:cs typeface="Calibri"/>
            </a:endParaRPr>
          </a:p>
          <a:p>
            <a:pPr marL="469900" marR="0" lvl="1" defTabSz="914400" eaLnBrk="1" fontAlgn="auto" latinLnBrk="0" hangingPunct="1">
              <a:lnSpc>
                <a:spcPct val="100000"/>
              </a:lnSpc>
              <a:spcBef>
                <a:spcPts val="165"/>
              </a:spcBef>
              <a:spcAft>
                <a:spcPts val="0"/>
              </a:spcAft>
              <a:buClrTx/>
              <a:buSzTx/>
              <a:tabLst>
                <a:tab pos="698500" algn="l"/>
              </a:tabLst>
              <a:defRPr/>
            </a:pPr>
            <a:endParaRPr kumimoji="0" sz="1400" b="0" i="0" u="none" strike="noStrike" kern="0" cap="none" spc="0" normalizeH="0" baseline="0" noProof="0" dirty="0">
              <a:ln>
                <a:noFill/>
              </a:ln>
              <a:solidFill>
                <a:srgbClr val="F1E4C7"/>
              </a:solidFill>
              <a:effectLst/>
              <a:uLnTx/>
              <a:uFillTx/>
              <a:latin typeface="Calibri"/>
              <a:cs typeface="Calibri"/>
            </a:endParaRPr>
          </a:p>
        </p:txBody>
      </p:sp>
      <p:grpSp>
        <p:nvGrpSpPr>
          <p:cNvPr id="9" name="object 8">
            <a:extLst>
              <a:ext uri="{FF2B5EF4-FFF2-40B4-BE49-F238E27FC236}">
                <a16:creationId xmlns:a16="http://schemas.microsoft.com/office/drawing/2014/main" id="{536151F4-A919-C2A3-4FFE-3B9F9802CDEE}"/>
              </a:ext>
            </a:extLst>
          </p:cNvPr>
          <p:cNvGrpSpPr/>
          <p:nvPr/>
        </p:nvGrpSpPr>
        <p:grpSpPr>
          <a:xfrm>
            <a:off x="5727890" y="2299423"/>
            <a:ext cx="5415915" cy="3548379"/>
            <a:chOff x="5727890" y="2299423"/>
            <a:chExt cx="5415915" cy="3548379"/>
          </a:xfrm>
        </p:grpSpPr>
        <p:pic>
          <p:nvPicPr>
            <p:cNvPr id="11" name="object 9">
              <a:extLst>
                <a:ext uri="{FF2B5EF4-FFF2-40B4-BE49-F238E27FC236}">
                  <a16:creationId xmlns:a16="http://schemas.microsoft.com/office/drawing/2014/main" id="{902985A0-B640-D05D-141D-5E4861802CBB}"/>
                </a:ext>
              </a:extLst>
            </p:cNvPr>
            <p:cNvPicPr/>
            <p:nvPr/>
          </p:nvPicPr>
          <p:blipFill>
            <a:blip r:embed="rId3" cstate="print"/>
            <a:stretch>
              <a:fillRect/>
            </a:stretch>
          </p:blipFill>
          <p:spPr>
            <a:xfrm>
              <a:off x="5737415" y="2308953"/>
              <a:ext cx="5396748" cy="3528766"/>
            </a:xfrm>
            <a:prstGeom prst="rect">
              <a:avLst/>
            </a:prstGeom>
          </p:spPr>
        </p:pic>
        <p:sp>
          <p:nvSpPr>
            <p:cNvPr id="12" name="object 10">
              <a:extLst>
                <a:ext uri="{FF2B5EF4-FFF2-40B4-BE49-F238E27FC236}">
                  <a16:creationId xmlns:a16="http://schemas.microsoft.com/office/drawing/2014/main" id="{A30717DC-3117-0184-F137-F3515AC90037}"/>
                </a:ext>
              </a:extLst>
            </p:cNvPr>
            <p:cNvSpPr/>
            <p:nvPr/>
          </p:nvSpPr>
          <p:spPr>
            <a:xfrm>
              <a:off x="5732653" y="2304186"/>
              <a:ext cx="5406390" cy="3538854"/>
            </a:xfrm>
            <a:custGeom>
              <a:avLst/>
              <a:gdLst/>
              <a:ahLst/>
              <a:cxnLst/>
              <a:rect l="l" t="t" r="r" b="b"/>
              <a:pathLst>
                <a:path w="5406390" h="3538854">
                  <a:moveTo>
                    <a:pt x="0" y="0"/>
                  </a:moveTo>
                  <a:lnTo>
                    <a:pt x="5406275" y="0"/>
                  </a:lnTo>
                  <a:lnTo>
                    <a:pt x="5406275" y="3538296"/>
                  </a:lnTo>
                  <a:lnTo>
                    <a:pt x="0" y="3538296"/>
                  </a:lnTo>
                  <a:lnTo>
                    <a:pt x="0" y="0"/>
                  </a:lnTo>
                  <a:close/>
                </a:path>
              </a:pathLst>
            </a:custGeom>
            <a:ln w="9525">
              <a:solidFill>
                <a:srgbClr val="E8E8E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object 11">
            <a:extLst>
              <a:ext uri="{FF2B5EF4-FFF2-40B4-BE49-F238E27FC236}">
                <a16:creationId xmlns:a16="http://schemas.microsoft.com/office/drawing/2014/main" id="{261C0EAE-E1D2-47D5-501D-9095652D1278}"/>
              </a:ext>
            </a:extLst>
          </p:cNvPr>
          <p:cNvSpPr txBox="1"/>
          <p:nvPr/>
        </p:nvSpPr>
        <p:spPr>
          <a:xfrm>
            <a:off x="5715552" y="5871198"/>
            <a:ext cx="3432175" cy="166071"/>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0" u="none" strike="noStrike" kern="0" cap="none" spc="0" normalizeH="0" baseline="0" noProof="0" dirty="0">
                <a:ln>
                  <a:noFill/>
                </a:ln>
                <a:solidFill>
                  <a:srgbClr val="F1E4C7"/>
                </a:solidFill>
                <a:effectLst/>
                <a:uLnTx/>
                <a:uFillTx/>
                <a:latin typeface="Calibri"/>
                <a:cs typeface="Calibri"/>
              </a:rPr>
              <a:t>RocketIG</a:t>
            </a:r>
            <a:r>
              <a:rPr kumimoji="0" sz="1000" b="0" i="0" u="none" strike="noStrike" kern="0" cap="none" spc="70" normalizeH="0" baseline="0" noProof="0" dirty="0">
                <a:ln>
                  <a:noFill/>
                </a:ln>
                <a:solidFill>
                  <a:srgbClr val="F1E4C7"/>
                </a:solidFill>
                <a:effectLst/>
                <a:uLnTx/>
                <a:uFillTx/>
                <a:latin typeface="Calibri"/>
                <a:cs typeface="Calibri"/>
              </a:rPr>
              <a:t> </a:t>
            </a:r>
            <a:r>
              <a:rPr kumimoji="0" sz="1000" b="0" i="0" u="none" strike="noStrike" kern="0" cap="none" spc="0" normalizeH="0" baseline="0" noProof="0" dirty="0">
                <a:ln>
                  <a:noFill/>
                </a:ln>
                <a:solidFill>
                  <a:srgbClr val="F1E4C7"/>
                </a:solidFill>
                <a:effectLst/>
                <a:uLnTx/>
                <a:uFillTx/>
                <a:latin typeface="Calibri"/>
                <a:cs typeface="Calibri"/>
              </a:rPr>
              <a:t>running</a:t>
            </a:r>
            <a:r>
              <a:rPr kumimoji="0" sz="1000" b="0" i="0" u="none" strike="noStrike" kern="0" cap="none" spc="80" normalizeH="0" baseline="0" noProof="0" dirty="0">
                <a:ln>
                  <a:noFill/>
                </a:ln>
                <a:solidFill>
                  <a:srgbClr val="F1E4C7"/>
                </a:solidFill>
                <a:effectLst/>
                <a:uLnTx/>
                <a:uFillTx/>
                <a:latin typeface="Calibri"/>
                <a:cs typeface="Calibri"/>
              </a:rPr>
              <a:t> </a:t>
            </a:r>
            <a:r>
              <a:rPr kumimoji="0" sz="1000" b="0" i="0" u="none" strike="noStrike" kern="0" cap="none" spc="0" normalizeH="0" baseline="0" noProof="0" dirty="0">
                <a:ln>
                  <a:noFill/>
                </a:ln>
                <a:solidFill>
                  <a:srgbClr val="F1E4C7"/>
                </a:solidFill>
                <a:effectLst/>
                <a:uLnTx/>
                <a:uFillTx/>
                <a:latin typeface="Calibri"/>
                <a:cs typeface="Calibri"/>
              </a:rPr>
              <a:t>on</a:t>
            </a:r>
            <a:r>
              <a:rPr kumimoji="0" sz="1000" b="0" i="0" u="none" strike="noStrike" kern="0" cap="none" spc="50" normalizeH="0" baseline="0" noProof="0" dirty="0">
                <a:ln>
                  <a:noFill/>
                </a:ln>
                <a:solidFill>
                  <a:srgbClr val="F1E4C7"/>
                </a:solidFill>
                <a:effectLst/>
                <a:uLnTx/>
                <a:uFillTx/>
                <a:latin typeface="Calibri"/>
                <a:cs typeface="Calibri"/>
              </a:rPr>
              <a:t> </a:t>
            </a:r>
            <a:r>
              <a:rPr kumimoji="0" sz="1000" b="0" i="0" u="none" strike="noStrike" kern="0" cap="none" spc="60" normalizeH="0" baseline="0" noProof="0" dirty="0">
                <a:ln>
                  <a:noFill/>
                </a:ln>
                <a:solidFill>
                  <a:srgbClr val="F1E4C7"/>
                </a:solidFill>
                <a:effectLst/>
                <a:uLnTx/>
                <a:uFillTx/>
                <a:latin typeface="Calibri"/>
                <a:cs typeface="Calibri"/>
              </a:rPr>
              <a:t>CAP-</a:t>
            </a:r>
            <a:r>
              <a:rPr kumimoji="0" sz="1000" b="0" i="0" u="none" strike="noStrike" kern="0" cap="none" spc="0" normalizeH="0" baseline="0" noProof="0" dirty="0">
                <a:ln>
                  <a:noFill/>
                </a:ln>
                <a:solidFill>
                  <a:srgbClr val="F1E4C7"/>
                </a:solidFill>
                <a:effectLst/>
                <a:uLnTx/>
                <a:uFillTx/>
                <a:latin typeface="Calibri"/>
                <a:cs typeface="Calibri"/>
              </a:rPr>
              <a:t>T</a:t>
            </a:r>
            <a:r>
              <a:rPr kumimoji="0" sz="1000" b="0" i="0" u="none" strike="noStrike" kern="0" cap="none" spc="50" normalizeH="0" baseline="0" noProof="0" dirty="0">
                <a:ln>
                  <a:noFill/>
                </a:ln>
                <a:solidFill>
                  <a:srgbClr val="F1E4C7"/>
                </a:solidFill>
                <a:effectLst/>
                <a:uLnTx/>
                <a:uFillTx/>
                <a:latin typeface="Calibri"/>
                <a:cs typeface="Calibri"/>
              </a:rPr>
              <a:t> </a:t>
            </a:r>
            <a:r>
              <a:rPr kumimoji="0" sz="1000" b="0" i="0" u="none" strike="noStrike" kern="0" cap="none" spc="80" normalizeH="0" baseline="0" noProof="0" dirty="0">
                <a:ln>
                  <a:noFill/>
                </a:ln>
                <a:solidFill>
                  <a:srgbClr val="F1E4C7"/>
                </a:solidFill>
                <a:effectLst/>
                <a:uLnTx/>
                <a:uFillTx/>
                <a:latin typeface="Calibri"/>
                <a:cs typeface="Calibri"/>
              </a:rPr>
              <a:t>EVSC</a:t>
            </a:r>
            <a:r>
              <a:rPr kumimoji="0" sz="1000" b="0" i="0" u="none" strike="noStrike" kern="0" cap="none" spc="60" normalizeH="0" baseline="0" noProof="0" dirty="0">
                <a:ln>
                  <a:noFill/>
                </a:ln>
                <a:solidFill>
                  <a:srgbClr val="F1E4C7"/>
                </a:solidFill>
                <a:effectLst/>
                <a:uLnTx/>
                <a:uFillTx/>
                <a:latin typeface="Calibri"/>
                <a:cs typeface="Calibri"/>
              </a:rPr>
              <a:t> </a:t>
            </a:r>
            <a:r>
              <a:rPr kumimoji="0" sz="1000" b="0" i="0" u="none" strike="noStrike" kern="0" cap="none" spc="0" normalizeH="0" baseline="0" noProof="0" dirty="0">
                <a:ln>
                  <a:noFill/>
                </a:ln>
                <a:solidFill>
                  <a:srgbClr val="F1E4C7"/>
                </a:solidFill>
                <a:effectLst/>
                <a:uLnTx/>
                <a:uFillTx/>
                <a:latin typeface="Calibri"/>
                <a:cs typeface="Calibri"/>
              </a:rPr>
              <a:t>rotary-wing</a:t>
            </a:r>
            <a:r>
              <a:rPr kumimoji="0" sz="1000" b="0" i="0" u="none" strike="noStrike" kern="0" cap="none" spc="80" normalizeH="0" baseline="0" noProof="0" dirty="0">
                <a:ln>
                  <a:noFill/>
                </a:ln>
                <a:solidFill>
                  <a:srgbClr val="F1E4C7"/>
                </a:solidFill>
                <a:effectLst/>
                <a:uLnTx/>
                <a:uFillTx/>
                <a:latin typeface="Calibri"/>
                <a:cs typeface="Calibri"/>
              </a:rPr>
              <a:t> </a:t>
            </a:r>
            <a:r>
              <a:rPr kumimoji="0" sz="1000" b="0" i="0" u="none" strike="noStrike" kern="0" cap="none" spc="0" normalizeH="0" baseline="0" noProof="0" dirty="0">
                <a:ln>
                  <a:noFill/>
                </a:ln>
                <a:solidFill>
                  <a:srgbClr val="F1E4C7"/>
                </a:solidFill>
                <a:effectLst/>
                <a:uLnTx/>
                <a:uFillTx/>
                <a:latin typeface="Calibri"/>
                <a:cs typeface="Calibri"/>
              </a:rPr>
              <a:t>aviation</a:t>
            </a:r>
            <a:r>
              <a:rPr kumimoji="0" sz="1000" b="0" i="0" u="none" strike="noStrike" kern="0" cap="none" spc="70" normalizeH="0" baseline="0" noProof="0" dirty="0">
                <a:ln>
                  <a:noFill/>
                </a:ln>
                <a:solidFill>
                  <a:srgbClr val="F1E4C7"/>
                </a:solidFill>
                <a:effectLst/>
                <a:uLnTx/>
                <a:uFillTx/>
                <a:latin typeface="Calibri"/>
                <a:cs typeface="Calibri"/>
              </a:rPr>
              <a:t> </a:t>
            </a:r>
            <a:r>
              <a:rPr kumimoji="0" sz="1000" b="0" i="0" u="none" strike="noStrike" kern="0" cap="none" spc="-10" normalizeH="0" baseline="0" noProof="0" dirty="0">
                <a:ln>
                  <a:noFill/>
                </a:ln>
                <a:solidFill>
                  <a:srgbClr val="F1E4C7"/>
                </a:solidFill>
                <a:effectLst/>
                <a:uLnTx/>
                <a:uFillTx/>
                <a:latin typeface="Calibri"/>
                <a:cs typeface="Calibri"/>
              </a:rPr>
              <a:t>platform</a:t>
            </a:r>
            <a:endParaRPr kumimoji="0" sz="1000" b="0" i="0" u="none" strike="noStrike" kern="0" cap="none" spc="0" normalizeH="0" baseline="0" noProof="0" dirty="0">
              <a:ln>
                <a:noFill/>
              </a:ln>
              <a:solidFill>
                <a:srgbClr val="F1E4C7"/>
              </a:solidFill>
              <a:effectLst/>
              <a:uLnTx/>
              <a:uFillTx/>
              <a:latin typeface="Calibri"/>
              <a:cs typeface="Calibri"/>
            </a:endParaRPr>
          </a:p>
        </p:txBody>
      </p:sp>
    </p:spTree>
    <p:extLst>
      <p:ext uri="{BB962C8B-B14F-4D97-AF65-F5344CB8AC3E}">
        <p14:creationId xmlns:p14="http://schemas.microsoft.com/office/powerpoint/2010/main" val="27545674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C7BBF-78AB-68D3-C4CB-11D5AC2A0245}"/>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D604AAD4-17B1-2242-97EC-966C5327BAD4}"/>
              </a:ext>
            </a:extLst>
          </p:cNvPr>
          <p:cNvSpPr>
            <a:spLocks noGrp="1"/>
          </p:cNvSpPr>
          <p:nvPr>
            <p:ph type="dt" sz="half" idx="10"/>
          </p:nvPr>
        </p:nvSpPr>
        <p:spPr/>
        <p:txBody>
          <a:bodyPr/>
          <a:lstStyle/>
          <a:p>
            <a:fld id="{DF04B8C8-ECCE-4E73-A91E-BA9221228095}" type="datetime3">
              <a:rPr lang="en-US" smtClean="0"/>
              <a:t>11 April 2025</a:t>
            </a:fld>
            <a:endParaRPr lang="en-US" dirty="0"/>
          </a:p>
        </p:txBody>
      </p:sp>
      <p:sp>
        <p:nvSpPr>
          <p:cNvPr id="5" name="Slide Number Placeholder 4">
            <a:extLst>
              <a:ext uri="{FF2B5EF4-FFF2-40B4-BE49-F238E27FC236}">
                <a16:creationId xmlns:a16="http://schemas.microsoft.com/office/drawing/2014/main" id="{CF77586D-567C-0EF7-C939-C6DBA4F9E8FB}"/>
              </a:ext>
            </a:extLst>
          </p:cNvPr>
          <p:cNvSpPr>
            <a:spLocks noGrp="1"/>
          </p:cNvSpPr>
          <p:nvPr>
            <p:ph type="sldNum" sz="quarter" idx="11"/>
          </p:nvPr>
        </p:nvSpPr>
        <p:spPr/>
        <p:txBody>
          <a:bodyPr/>
          <a:lstStyle/>
          <a:p>
            <a:fld id="{64E5BE4B-2FBF-4174-9E62-85FAD1CB43A6}" type="slidenum">
              <a:rPr lang="en-US" smtClean="0"/>
              <a:pPr/>
              <a:t>23</a:t>
            </a:fld>
            <a:endParaRPr lang="en-US" dirty="0"/>
          </a:p>
        </p:txBody>
      </p:sp>
      <p:sp>
        <p:nvSpPr>
          <p:cNvPr id="10" name="Rectangle 9">
            <a:extLst>
              <a:ext uri="{FF2B5EF4-FFF2-40B4-BE49-F238E27FC236}">
                <a16:creationId xmlns:a16="http://schemas.microsoft.com/office/drawing/2014/main" id="{9E0CB460-D743-384D-7D44-FD079D516C08}"/>
              </a:ext>
            </a:extLst>
          </p:cNvPr>
          <p:cNvSpPr/>
          <p:nvPr/>
        </p:nvSpPr>
        <p:spPr>
          <a:xfrm>
            <a:off x="6496920" y="3095522"/>
            <a:ext cx="3800762" cy="2309541"/>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DE9976D-4679-9EE0-2CE4-BA2428930C7A}"/>
              </a:ext>
            </a:extLst>
          </p:cNvPr>
          <p:cNvSpPr/>
          <p:nvPr/>
        </p:nvSpPr>
        <p:spPr>
          <a:xfrm>
            <a:off x="7418174" y="3325405"/>
            <a:ext cx="2691673" cy="644088"/>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84E56810-4D16-D7CC-F82E-78A935555759}"/>
              </a:ext>
            </a:extLst>
          </p:cNvPr>
          <p:cNvSpPr/>
          <p:nvPr/>
        </p:nvSpPr>
        <p:spPr>
          <a:xfrm>
            <a:off x="9265060" y="2403390"/>
            <a:ext cx="1853531" cy="762936"/>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83C4BC50-9EEB-9B66-BB23-B9626C6F36D0}"/>
              </a:ext>
            </a:extLst>
          </p:cNvPr>
          <p:cNvSpPr txBox="1">
            <a:spLocks/>
          </p:cNvSpPr>
          <p:nvPr/>
        </p:nvSpPr>
        <p:spPr>
          <a:xfrm>
            <a:off x="1899354" y="309879"/>
            <a:ext cx="7365706" cy="725424"/>
          </a:xfrm>
          <a:prstGeom prst="rect">
            <a:avLst/>
          </a:prstGeom>
        </p:spPr>
        <p:txBody>
          <a:bodyPr>
            <a:norm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gn="ctr"/>
            <a:r>
              <a:rPr lang="en-US" sz="3600" b="1" cap="none" dirty="0"/>
              <a:t>Rocket Image Generator</a:t>
            </a:r>
            <a:endParaRPr lang="en-US" sz="5400" b="1" cap="none" dirty="0"/>
          </a:p>
        </p:txBody>
      </p:sp>
      <p:pic>
        <p:nvPicPr>
          <p:cNvPr id="2" name="object 13">
            <a:extLst>
              <a:ext uri="{FF2B5EF4-FFF2-40B4-BE49-F238E27FC236}">
                <a16:creationId xmlns:a16="http://schemas.microsoft.com/office/drawing/2014/main" id="{7B55E09A-CB50-66AE-9F48-C3483A736732}"/>
              </a:ext>
            </a:extLst>
          </p:cNvPr>
          <p:cNvPicPr/>
          <p:nvPr/>
        </p:nvPicPr>
        <p:blipFill>
          <a:blip r:embed="rId2" cstate="print"/>
          <a:stretch>
            <a:fillRect/>
          </a:stretch>
        </p:blipFill>
        <p:spPr>
          <a:xfrm>
            <a:off x="2245877" y="218586"/>
            <a:ext cx="697001" cy="697001"/>
          </a:xfrm>
          <a:prstGeom prst="rect">
            <a:avLst/>
          </a:prstGeom>
        </p:spPr>
      </p:pic>
      <p:sp>
        <p:nvSpPr>
          <p:cNvPr id="3" name="object 3">
            <a:extLst>
              <a:ext uri="{FF2B5EF4-FFF2-40B4-BE49-F238E27FC236}">
                <a16:creationId xmlns:a16="http://schemas.microsoft.com/office/drawing/2014/main" id="{E6BCC97F-B818-E405-BB47-39AC643F8C1D}"/>
              </a:ext>
            </a:extLst>
          </p:cNvPr>
          <p:cNvSpPr txBox="1"/>
          <p:nvPr/>
        </p:nvSpPr>
        <p:spPr>
          <a:xfrm>
            <a:off x="547688" y="1035303"/>
            <a:ext cx="6557009" cy="3832225"/>
          </a:xfrm>
          <a:prstGeom prst="rect">
            <a:avLst/>
          </a:prstGeom>
        </p:spPr>
        <p:txBody>
          <a:bodyPr vert="horz" wrap="square" lIns="0" tIns="13335" rIns="0" bIns="0" rtlCol="0">
            <a:spAutoFit/>
          </a:bodyPr>
          <a:lstStyle/>
          <a:p>
            <a:pPr marL="12700">
              <a:lnSpc>
                <a:spcPct val="100000"/>
              </a:lnSpc>
              <a:spcBef>
                <a:spcPts val="105"/>
              </a:spcBef>
            </a:pPr>
            <a:r>
              <a:rPr sz="2000" spc="50" dirty="0">
                <a:solidFill>
                  <a:srgbClr val="F1E4C7"/>
                </a:solidFill>
                <a:latin typeface="Calibri"/>
                <a:cs typeface="Calibri"/>
              </a:rPr>
              <a:t>Image</a:t>
            </a:r>
            <a:r>
              <a:rPr sz="2000" spc="70" dirty="0">
                <a:solidFill>
                  <a:srgbClr val="F1E4C7"/>
                </a:solidFill>
                <a:latin typeface="Calibri"/>
                <a:cs typeface="Calibri"/>
              </a:rPr>
              <a:t> </a:t>
            </a:r>
            <a:r>
              <a:rPr sz="2000" dirty="0">
                <a:solidFill>
                  <a:srgbClr val="F1E4C7"/>
                </a:solidFill>
                <a:latin typeface="Calibri"/>
                <a:cs typeface="Calibri"/>
              </a:rPr>
              <a:t>Generation</a:t>
            </a:r>
            <a:r>
              <a:rPr sz="2000" spc="25" dirty="0">
                <a:solidFill>
                  <a:srgbClr val="F1E4C7"/>
                </a:solidFill>
                <a:latin typeface="Calibri"/>
                <a:cs typeface="Calibri"/>
              </a:rPr>
              <a:t> </a:t>
            </a:r>
            <a:r>
              <a:rPr sz="2000" dirty="0">
                <a:solidFill>
                  <a:srgbClr val="F1E4C7"/>
                </a:solidFill>
                <a:latin typeface="Calibri"/>
                <a:cs typeface="Calibri"/>
              </a:rPr>
              <a:t>for</a:t>
            </a:r>
            <a:r>
              <a:rPr sz="2000" spc="75" dirty="0">
                <a:solidFill>
                  <a:srgbClr val="F1E4C7"/>
                </a:solidFill>
                <a:latin typeface="Calibri"/>
                <a:cs typeface="Calibri"/>
              </a:rPr>
              <a:t> </a:t>
            </a:r>
            <a:r>
              <a:rPr sz="2000" dirty="0">
                <a:solidFill>
                  <a:srgbClr val="F1E4C7"/>
                </a:solidFill>
                <a:latin typeface="Calibri"/>
                <a:cs typeface="Calibri"/>
              </a:rPr>
              <a:t>Live,</a:t>
            </a:r>
            <a:r>
              <a:rPr sz="2000" spc="60" dirty="0">
                <a:solidFill>
                  <a:srgbClr val="F1E4C7"/>
                </a:solidFill>
                <a:latin typeface="Calibri"/>
                <a:cs typeface="Calibri"/>
              </a:rPr>
              <a:t> </a:t>
            </a:r>
            <a:r>
              <a:rPr sz="2000" dirty="0">
                <a:solidFill>
                  <a:srgbClr val="F1E4C7"/>
                </a:solidFill>
                <a:latin typeface="Calibri"/>
                <a:cs typeface="Calibri"/>
              </a:rPr>
              <a:t>Virtual,</a:t>
            </a:r>
            <a:r>
              <a:rPr sz="2000" spc="95" dirty="0">
                <a:solidFill>
                  <a:srgbClr val="F1E4C7"/>
                </a:solidFill>
                <a:latin typeface="Calibri"/>
                <a:cs typeface="Calibri"/>
              </a:rPr>
              <a:t> </a:t>
            </a:r>
            <a:r>
              <a:rPr sz="2000" spc="65" dirty="0">
                <a:solidFill>
                  <a:srgbClr val="F1E4C7"/>
                </a:solidFill>
                <a:latin typeface="Calibri"/>
                <a:cs typeface="Calibri"/>
              </a:rPr>
              <a:t>Constructive</a:t>
            </a:r>
            <a:r>
              <a:rPr sz="2000" spc="30" dirty="0">
                <a:solidFill>
                  <a:srgbClr val="F1E4C7"/>
                </a:solidFill>
                <a:latin typeface="Calibri"/>
                <a:cs typeface="Calibri"/>
              </a:rPr>
              <a:t> </a:t>
            </a:r>
            <a:r>
              <a:rPr sz="2000" spc="70" dirty="0">
                <a:solidFill>
                  <a:srgbClr val="F1E4C7"/>
                </a:solidFill>
                <a:latin typeface="Calibri"/>
                <a:cs typeface="Calibri"/>
              </a:rPr>
              <a:t>and</a:t>
            </a:r>
            <a:r>
              <a:rPr sz="2000" spc="85" dirty="0">
                <a:solidFill>
                  <a:srgbClr val="F1E4C7"/>
                </a:solidFill>
                <a:latin typeface="Calibri"/>
                <a:cs typeface="Calibri"/>
              </a:rPr>
              <a:t> </a:t>
            </a:r>
            <a:r>
              <a:rPr sz="2000" spc="55" dirty="0">
                <a:solidFill>
                  <a:srgbClr val="F1E4C7"/>
                </a:solidFill>
                <a:latin typeface="Calibri"/>
                <a:cs typeface="Calibri"/>
              </a:rPr>
              <a:t>Gaming</a:t>
            </a:r>
            <a:endParaRPr sz="2000" dirty="0">
              <a:solidFill>
                <a:srgbClr val="F1E4C7"/>
              </a:solidFill>
              <a:latin typeface="Calibri"/>
              <a:cs typeface="Calibri"/>
            </a:endParaRPr>
          </a:p>
          <a:p>
            <a:pPr>
              <a:lnSpc>
                <a:spcPct val="100000"/>
              </a:lnSpc>
              <a:spcBef>
                <a:spcPts val="75"/>
              </a:spcBef>
            </a:pPr>
            <a:endParaRPr sz="2000" dirty="0">
              <a:solidFill>
                <a:srgbClr val="F1E4C7"/>
              </a:solidFill>
              <a:latin typeface="Calibri"/>
              <a:cs typeface="Calibri"/>
            </a:endParaRPr>
          </a:p>
          <a:p>
            <a:pPr marL="12700">
              <a:lnSpc>
                <a:spcPct val="100000"/>
              </a:lnSpc>
            </a:pPr>
            <a:r>
              <a:rPr sz="2000" dirty="0">
                <a:solidFill>
                  <a:srgbClr val="F1E4C7"/>
                </a:solidFill>
                <a:latin typeface="Calibri"/>
                <a:cs typeface="Calibri"/>
              </a:rPr>
              <a:t>Government</a:t>
            </a:r>
            <a:r>
              <a:rPr sz="2000" spc="10" dirty="0">
                <a:solidFill>
                  <a:srgbClr val="F1E4C7"/>
                </a:solidFill>
                <a:latin typeface="Calibri"/>
                <a:cs typeface="Calibri"/>
              </a:rPr>
              <a:t> </a:t>
            </a:r>
            <a:r>
              <a:rPr sz="2000" spc="55" dirty="0">
                <a:solidFill>
                  <a:srgbClr val="F1E4C7"/>
                </a:solidFill>
                <a:latin typeface="Calibri"/>
                <a:cs typeface="Calibri"/>
              </a:rPr>
              <a:t>Solution</a:t>
            </a:r>
            <a:r>
              <a:rPr sz="2000" spc="25" dirty="0">
                <a:solidFill>
                  <a:srgbClr val="F1E4C7"/>
                </a:solidFill>
                <a:latin typeface="Calibri"/>
                <a:cs typeface="Calibri"/>
              </a:rPr>
              <a:t> </a:t>
            </a:r>
            <a:r>
              <a:rPr sz="2000" dirty="0">
                <a:solidFill>
                  <a:srgbClr val="F1E4C7"/>
                </a:solidFill>
                <a:latin typeface="Calibri"/>
                <a:cs typeface="Calibri"/>
              </a:rPr>
              <a:t>–</a:t>
            </a:r>
            <a:r>
              <a:rPr sz="2000" spc="65" dirty="0">
                <a:solidFill>
                  <a:srgbClr val="F1E4C7"/>
                </a:solidFill>
                <a:latin typeface="Calibri"/>
                <a:cs typeface="Calibri"/>
              </a:rPr>
              <a:t> </a:t>
            </a:r>
            <a:r>
              <a:rPr sz="2000" spc="70" dirty="0">
                <a:solidFill>
                  <a:srgbClr val="F1E4C7"/>
                </a:solidFill>
                <a:latin typeface="Calibri"/>
                <a:cs typeface="Calibri"/>
              </a:rPr>
              <a:t>Goal:</a:t>
            </a:r>
            <a:r>
              <a:rPr sz="2000" spc="-70" dirty="0">
                <a:solidFill>
                  <a:srgbClr val="F1E4C7"/>
                </a:solidFill>
                <a:latin typeface="Calibri"/>
                <a:cs typeface="Calibri"/>
              </a:rPr>
              <a:t> </a:t>
            </a:r>
            <a:r>
              <a:rPr sz="2000" dirty="0">
                <a:solidFill>
                  <a:srgbClr val="F1E4C7"/>
                </a:solidFill>
                <a:latin typeface="Calibri"/>
                <a:cs typeface="Calibri"/>
              </a:rPr>
              <a:t>“The</a:t>
            </a:r>
            <a:r>
              <a:rPr sz="2000" spc="25" dirty="0">
                <a:solidFill>
                  <a:srgbClr val="F1E4C7"/>
                </a:solidFill>
                <a:latin typeface="Calibri"/>
                <a:cs typeface="Calibri"/>
              </a:rPr>
              <a:t> </a:t>
            </a:r>
            <a:r>
              <a:rPr sz="2000" spc="75" dirty="0">
                <a:solidFill>
                  <a:srgbClr val="F1E4C7"/>
                </a:solidFill>
                <a:latin typeface="Calibri"/>
                <a:cs typeface="Calibri"/>
              </a:rPr>
              <a:t>easy</a:t>
            </a:r>
            <a:r>
              <a:rPr sz="2000" spc="20" dirty="0">
                <a:solidFill>
                  <a:srgbClr val="F1E4C7"/>
                </a:solidFill>
                <a:latin typeface="Calibri"/>
                <a:cs typeface="Calibri"/>
              </a:rPr>
              <a:t> </a:t>
            </a:r>
            <a:r>
              <a:rPr sz="2000" spc="-10" dirty="0">
                <a:solidFill>
                  <a:srgbClr val="F1E4C7"/>
                </a:solidFill>
                <a:latin typeface="Calibri"/>
                <a:cs typeface="Calibri"/>
              </a:rPr>
              <a:t>button”</a:t>
            </a:r>
            <a:endParaRPr sz="2000" dirty="0">
              <a:solidFill>
                <a:srgbClr val="F1E4C7"/>
              </a:solidFill>
              <a:latin typeface="Calibri"/>
              <a:cs typeface="Calibri"/>
            </a:endParaRPr>
          </a:p>
          <a:p>
            <a:pPr marL="697865" indent="-227965">
              <a:lnSpc>
                <a:spcPct val="100000"/>
              </a:lnSpc>
              <a:spcBef>
                <a:spcPts val="330"/>
              </a:spcBef>
              <a:buFont typeface="Arial"/>
              <a:buChar char="•"/>
              <a:tabLst>
                <a:tab pos="697865" algn="l"/>
              </a:tabLst>
            </a:pPr>
            <a:r>
              <a:rPr sz="1600" spc="55" dirty="0">
                <a:solidFill>
                  <a:srgbClr val="F1E4C7"/>
                </a:solidFill>
                <a:latin typeface="Calibri"/>
                <a:cs typeface="Calibri"/>
              </a:rPr>
              <a:t>Open</a:t>
            </a:r>
            <a:r>
              <a:rPr sz="1600" spc="50" dirty="0">
                <a:solidFill>
                  <a:srgbClr val="F1E4C7"/>
                </a:solidFill>
                <a:latin typeface="Calibri"/>
                <a:cs typeface="Calibri"/>
              </a:rPr>
              <a:t> </a:t>
            </a:r>
            <a:r>
              <a:rPr sz="1600" spc="65" dirty="0">
                <a:solidFill>
                  <a:srgbClr val="F1E4C7"/>
                </a:solidFill>
                <a:latin typeface="Calibri"/>
                <a:cs typeface="Calibri"/>
              </a:rPr>
              <a:t>Licensing</a:t>
            </a:r>
            <a:r>
              <a:rPr sz="1600" spc="60" dirty="0">
                <a:solidFill>
                  <a:srgbClr val="F1E4C7"/>
                </a:solidFill>
                <a:latin typeface="Calibri"/>
                <a:cs typeface="Calibri"/>
              </a:rPr>
              <a:t> </a:t>
            </a:r>
            <a:r>
              <a:rPr sz="1600" dirty="0">
                <a:solidFill>
                  <a:srgbClr val="F1E4C7"/>
                </a:solidFill>
                <a:latin typeface="Calibri"/>
                <a:cs typeface="Calibri"/>
              </a:rPr>
              <a:t>Strategy</a:t>
            </a:r>
            <a:r>
              <a:rPr sz="1600" spc="40" dirty="0">
                <a:solidFill>
                  <a:srgbClr val="F1E4C7"/>
                </a:solidFill>
                <a:latin typeface="Calibri"/>
                <a:cs typeface="Calibri"/>
              </a:rPr>
              <a:t> </a:t>
            </a:r>
            <a:r>
              <a:rPr sz="1600" dirty="0">
                <a:solidFill>
                  <a:srgbClr val="F1E4C7"/>
                </a:solidFill>
                <a:latin typeface="Calibri"/>
                <a:cs typeface="Calibri"/>
              </a:rPr>
              <a:t>(Fully</a:t>
            </a:r>
            <a:r>
              <a:rPr sz="1600" spc="40" dirty="0">
                <a:solidFill>
                  <a:srgbClr val="F1E4C7"/>
                </a:solidFill>
                <a:latin typeface="Calibri"/>
                <a:cs typeface="Calibri"/>
              </a:rPr>
              <a:t> </a:t>
            </a:r>
            <a:r>
              <a:rPr sz="1600" spc="70" dirty="0">
                <a:solidFill>
                  <a:srgbClr val="F1E4C7"/>
                </a:solidFill>
                <a:latin typeface="Calibri"/>
                <a:cs typeface="Calibri"/>
              </a:rPr>
              <a:t>GOTS</a:t>
            </a:r>
            <a:r>
              <a:rPr sz="1600" spc="50" dirty="0">
                <a:solidFill>
                  <a:srgbClr val="F1E4C7"/>
                </a:solidFill>
                <a:latin typeface="Calibri"/>
                <a:cs typeface="Calibri"/>
              </a:rPr>
              <a:t> </a:t>
            </a:r>
            <a:r>
              <a:rPr sz="1600" spc="-10" dirty="0">
                <a:solidFill>
                  <a:srgbClr val="F1E4C7"/>
                </a:solidFill>
                <a:latin typeface="Calibri"/>
                <a:cs typeface="Calibri"/>
              </a:rPr>
              <a:t>solution)</a:t>
            </a:r>
            <a:endParaRPr sz="1600" dirty="0">
              <a:solidFill>
                <a:srgbClr val="F1E4C7"/>
              </a:solidFill>
              <a:latin typeface="Calibri"/>
              <a:cs typeface="Calibri"/>
            </a:endParaRPr>
          </a:p>
          <a:p>
            <a:pPr marL="697865" indent="-227965">
              <a:lnSpc>
                <a:spcPct val="100000"/>
              </a:lnSpc>
              <a:spcBef>
                <a:spcPts val="310"/>
              </a:spcBef>
              <a:buFont typeface="Arial"/>
              <a:buChar char="•"/>
              <a:tabLst>
                <a:tab pos="697865" algn="l"/>
              </a:tabLst>
            </a:pPr>
            <a:r>
              <a:rPr sz="1600" dirty="0">
                <a:solidFill>
                  <a:srgbClr val="F1E4C7"/>
                </a:solidFill>
                <a:latin typeface="Calibri"/>
                <a:cs typeface="Calibri"/>
              </a:rPr>
              <a:t>Industry</a:t>
            </a:r>
            <a:r>
              <a:rPr sz="1600" spc="100" dirty="0">
                <a:solidFill>
                  <a:srgbClr val="F1E4C7"/>
                </a:solidFill>
                <a:latin typeface="Calibri"/>
                <a:cs typeface="Calibri"/>
              </a:rPr>
              <a:t> </a:t>
            </a:r>
            <a:r>
              <a:rPr sz="1600" spc="55" dirty="0">
                <a:solidFill>
                  <a:srgbClr val="F1E4C7"/>
                </a:solidFill>
                <a:latin typeface="Calibri"/>
                <a:cs typeface="Calibri"/>
              </a:rPr>
              <a:t>Standards</a:t>
            </a:r>
            <a:r>
              <a:rPr sz="1600" spc="120" dirty="0">
                <a:solidFill>
                  <a:srgbClr val="F1E4C7"/>
                </a:solidFill>
                <a:latin typeface="Calibri"/>
                <a:cs typeface="Calibri"/>
              </a:rPr>
              <a:t> </a:t>
            </a:r>
            <a:r>
              <a:rPr sz="1600" spc="70" dirty="0">
                <a:solidFill>
                  <a:srgbClr val="F1E4C7"/>
                </a:solidFill>
                <a:latin typeface="Calibri"/>
                <a:cs typeface="Calibri"/>
              </a:rPr>
              <a:t>(CIGI</a:t>
            </a:r>
            <a:r>
              <a:rPr sz="1600" spc="80" dirty="0">
                <a:solidFill>
                  <a:srgbClr val="F1E4C7"/>
                </a:solidFill>
                <a:latin typeface="Calibri"/>
                <a:cs typeface="Calibri"/>
              </a:rPr>
              <a:t> </a:t>
            </a:r>
            <a:r>
              <a:rPr sz="1600" dirty="0">
                <a:solidFill>
                  <a:srgbClr val="F1E4C7"/>
                </a:solidFill>
                <a:latin typeface="Calibri"/>
                <a:cs typeface="Calibri"/>
              </a:rPr>
              <a:t>3.3/4.0,</a:t>
            </a:r>
            <a:r>
              <a:rPr sz="1600" spc="95" dirty="0">
                <a:solidFill>
                  <a:srgbClr val="F1E4C7"/>
                </a:solidFill>
                <a:latin typeface="Calibri"/>
                <a:cs typeface="Calibri"/>
              </a:rPr>
              <a:t> </a:t>
            </a:r>
            <a:r>
              <a:rPr sz="1600" spc="85" dirty="0">
                <a:solidFill>
                  <a:srgbClr val="F1E4C7"/>
                </a:solidFill>
                <a:latin typeface="Calibri"/>
                <a:cs typeface="Calibri"/>
              </a:rPr>
              <a:t>DIS</a:t>
            </a:r>
            <a:r>
              <a:rPr sz="1600" spc="65" dirty="0">
                <a:solidFill>
                  <a:srgbClr val="F1E4C7"/>
                </a:solidFill>
                <a:latin typeface="Calibri"/>
                <a:cs typeface="Calibri"/>
              </a:rPr>
              <a:t> </a:t>
            </a:r>
            <a:r>
              <a:rPr sz="1600" dirty="0">
                <a:solidFill>
                  <a:srgbClr val="F1E4C7"/>
                </a:solidFill>
                <a:latin typeface="Calibri"/>
                <a:cs typeface="Calibri"/>
              </a:rPr>
              <a:t>6.0,</a:t>
            </a:r>
            <a:r>
              <a:rPr sz="1600" spc="95" dirty="0">
                <a:solidFill>
                  <a:srgbClr val="F1E4C7"/>
                </a:solidFill>
                <a:latin typeface="Calibri"/>
                <a:cs typeface="Calibri"/>
              </a:rPr>
              <a:t> </a:t>
            </a:r>
            <a:r>
              <a:rPr sz="1600" dirty="0">
                <a:solidFill>
                  <a:srgbClr val="F1E4C7"/>
                </a:solidFill>
                <a:latin typeface="Calibri"/>
                <a:cs typeface="Calibri"/>
              </a:rPr>
              <a:t>STANAG</a:t>
            </a:r>
            <a:r>
              <a:rPr sz="1600" spc="90" dirty="0">
                <a:solidFill>
                  <a:srgbClr val="F1E4C7"/>
                </a:solidFill>
                <a:latin typeface="Calibri"/>
                <a:cs typeface="Calibri"/>
              </a:rPr>
              <a:t> </a:t>
            </a:r>
            <a:r>
              <a:rPr sz="1600" spc="-10" dirty="0">
                <a:solidFill>
                  <a:srgbClr val="F1E4C7"/>
                </a:solidFill>
                <a:latin typeface="Calibri"/>
                <a:cs typeface="Calibri"/>
              </a:rPr>
              <a:t>4609)</a:t>
            </a:r>
            <a:endParaRPr sz="1600" dirty="0">
              <a:solidFill>
                <a:srgbClr val="F1E4C7"/>
              </a:solidFill>
              <a:latin typeface="Calibri"/>
              <a:cs typeface="Calibri"/>
            </a:endParaRPr>
          </a:p>
          <a:p>
            <a:pPr marL="697865" indent="-227965">
              <a:lnSpc>
                <a:spcPct val="100000"/>
              </a:lnSpc>
              <a:spcBef>
                <a:spcPts val="315"/>
              </a:spcBef>
              <a:buFont typeface="Arial"/>
              <a:buChar char="•"/>
              <a:tabLst>
                <a:tab pos="697865" algn="l"/>
              </a:tabLst>
            </a:pPr>
            <a:r>
              <a:rPr sz="1600" dirty="0">
                <a:solidFill>
                  <a:srgbClr val="F1E4C7"/>
                </a:solidFill>
                <a:latin typeface="Calibri"/>
                <a:cs typeface="Calibri"/>
              </a:rPr>
              <a:t>Authoritative</a:t>
            </a:r>
            <a:r>
              <a:rPr sz="1600" spc="145" dirty="0">
                <a:solidFill>
                  <a:srgbClr val="F1E4C7"/>
                </a:solidFill>
                <a:latin typeface="Calibri"/>
                <a:cs typeface="Calibri"/>
              </a:rPr>
              <a:t> </a:t>
            </a:r>
            <a:r>
              <a:rPr sz="1600" dirty="0">
                <a:solidFill>
                  <a:srgbClr val="F1E4C7"/>
                </a:solidFill>
                <a:latin typeface="Calibri"/>
                <a:cs typeface="Calibri"/>
              </a:rPr>
              <a:t>data</a:t>
            </a:r>
            <a:r>
              <a:rPr sz="1600" spc="65" dirty="0">
                <a:solidFill>
                  <a:srgbClr val="F1E4C7"/>
                </a:solidFill>
                <a:latin typeface="Calibri"/>
                <a:cs typeface="Calibri"/>
              </a:rPr>
              <a:t> </a:t>
            </a:r>
            <a:r>
              <a:rPr sz="1600" dirty="0">
                <a:solidFill>
                  <a:srgbClr val="F1E4C7"/>
                </a:solidFill>
                <a:latin typeface="Calibri"/>
                <a:cs typeface="Calibri"/>
              </a:rPr>
              <a:t>(IR,</a:t>
            </a:r>
            <a:r>
              <a:rPr sz="1600" spc="100" dirty="0">
                <a:solidFill>
                  <a:srgbClr val="F1E4C7"/>
                </a:solidFill>
                <a:latin typeface="Calibri"/>
                <a:cs typeface="Calibri"/>
              </a:rPr>
              <a:t> </a:t>
            </a:r>
            <a:r>
              <a:rPr sz="1600" spc="35" dirty="0">
                <a:solidFill>
                  <a:srgbClr val="F1E4C7"/>
                </a:solidFill>
                <a:latin typeface="Calibri"/>
                <a:cs typeface="Calibri"/>
              </a:rPr>
              <a:t>SAR)</a:t>
            </a:r>
            <a:endParaRPr sz="1600" dirty="0">
              <a:solidFill>
                <a:srgbClr val="F1E4C7"/>
              </a:solidFill>
              <a:latin typeface="Calibri"/>
              <a:cs typeface="Calibri"/>
            </a:endParaRPr>
          </a:p>
          <a:p>
            <a:pPr marL="697865" indent="-227965">
              <a:lnSpc>
                <a:spcPct val="100000"/>
              </a:lnSpc>
              <a:spcBef>
                <a:spcPts val="300"/>
              </a:spcBef>
              <a:buFont typeface="Arial"/>
              <a:buChar char="•"/>
              <a:tabLst>
                <a:tab pos="697865" algn="l"/>
              </a:tabLst>
            </a:pPr>
            <a:r>
              <a:rPr sz="1600" dirty="0">
                <a:solidFill>
                  <a:srgbClr val="F1E4C7"/>
                </a:solidFill>
                <a:latin typeface="Calibri"/>
                <a:cs typeface="Calibri"/>
              </a:rPr>
              <a:t>Segregated</a:t>
            </a:r>
            <a:r>
              <a:rPr sz="1600" spc="30" dirty="0">
                <a:solidFill>
                  <a:srgbClr val="F1E4C7"/>
                </a:solidFill>
                <a:latin typeface="Calibri"/>
                <a:cs typeface="Calibri"/>
              </a:rPr>
              <a:t> </a:t>
            </a:r>
            <a:r>
              <a:rPr sz="1600" spc="50" dirty="0">
                <a:solidFill>
                  <a:srgbClr val="F1E4C7"/>
                </a:solidFill>
                <a:latin typeface="Calibri"/>
                <a:cs typeface="Calibri"/>
              </a:rPr>
              <a:t>Data</a:t>
            </a:r>
            <a:r>
              <a:rPr sz="1600" spc="30" dirty="0">
                <a:solidFill>
                  <a:srgbClr val="F1E4C7"/>
                </a:solidFill>
                <a:latin typeface="Calibri"/>
                <a:cs typeface="Calibri"/>
              </a:rPr>
              <a:t> </a:t>
            </a:r>
            <a:r>
              <a:rPr sz="1600" dirty="0">
                <a:solidFill>
                  <a:srgbClr val="F1E4C7"/>
                </a:solidFill>
                <a:latin typeface="Calibri"/>
                <a:cs typeface="Calibri"/>
              </a:rPr>
              <a:t>(Terrain,</a:t>
            </a:r>
            <a:r>
              <a:rPr sz="1600" spc="55" dirty="0">
                <a:solidFill>
                  <a:srgbClr val="F1E4C7"/>
                </a:solidFill>
                <a:latin typeface="Calibri"/>
                <a:cs typeface="Calibri"/>
              </a:rPr>
              <a:t> models,</a:t>
            </a:r>
            <a:r>
              <a:rPr sz="1600" spc="30" dirty="0">
                <a:solidFill>
                  <a:srgbClr val="F1E4C7"/>
                </a:solidFill>
                <a:latin typeface="Calibri"/>
                <a:cs typeface="Calibri"/>
              </a:rPr>
              <a:t> </a:t>
            </a:r>
            <a:r>
              <a:rPr sz="1600" spc="45" dirty="0">
                <a:solidFill>
                  <a:srgbClr val="F1E4C7"/>
                </a:solidFill>
                <a:latin typeface="Calibri"/>
                <a:cs typeface="Calibri"/>
              </a:rPr>
              <a:t>plugins,</a:t>
            </a:r>
            <a:r>
              <a:rPr sz="1600" spc="55" dirty="0">
                <a:solidFill>
                  <a:srgbClr val="F1E4C7"/>
                </a:solidFill>
                <a:latin typeface="Calibri"/>
                <a:cs typeface="Calibri"/>
              </a:rPr>
              <a:t> </a:t>
            </a:r>
            <a:r>
              <a:rPr sz="1600" spc="-10" dirty="0">
                <a:solidFill>
                  <a:srgbClr val="F1E4C7"/>
                </a:solidFill>
                <a:latin typeface="Calibri"/>
                <a:cs typeface="Calibri"/>
              </a:rPr>
              <a:t>etc.)</a:t>
            </a:r>
            <a:endParaRPr sz="1600" dirty="0">
              <a:solidFill>
                <a:srgbClr val="F1E4C7"/>
              </a:solidFill>
              <a:latin typeface="Calibri"/>
              <a:cs typeface="Calibri"/>
            </a:endParaRPr>
          </a:p>
          <a:p>
            <a:pPr marL="697865" indent="-227965">
              <a:lnSpc>
                <a:spcPct val="100000"/>
              </a:lnSpc>
              <a:spcBef>
                <a:spcPts val="310"/>
              </a:spcBef>
              <a:buFont typeface="Arial"/>
              <a:buChar char="•"/>
              <a:tabLst>
                <a:tab pos="697865" algn="l"/>
              </a:tabLst>
            </a:pPr>
            <a:r>
              <a:rPr sz="1600" dirty="0">
                <a:solidFill>
                  <a:srgbClr val="F1E4C7"/>
                </a:solidFill>
                <a:latin typeface="Calibri"/>
                <a:cs typeface="Calibri"/>
              </a:rPr>
              <a:t>Quality</a:t>
            </a:r>
            <a:r>
              <a:rPr sz="1600" spc="155" dirty="0">
                <a:solidFill>
                  <a:srgbClr val="F1E4C7"/>
                </a:solidFill>
                <a:latin typeface="Calibri"/>
                <a:cs typeface="Calibri"/>
              </a:rPr>
              <a:t> </a:t>
            </a:r>
            <a:r>
              <a:rPr sz="1600" dirty="0">
                <a:solidFill>
                  <a:srgbClr val="F1E4C7"/>
                </a:solidFill>
                <a:latin typeface="Calibri"/>
                <a:cs typeface="Calibri"/>
              </a:rPr>
              <a:t>Solution</a:t>
            </a:r>
            <a:r>
              <a:rPr sz="1600" spc="170" dirty="0">
                <a:solidFill>
                  <a:srgbClr val="F1E4C7"/>
                </a:solidFill>
                <a:latin typeface="Calibri"/>
                <a:cs typeface="Calibri"/>
              </a:rPr>
              <a:t> </a:t>
            </a:r>
            <a:r>
              <a:rPr sz="1600" dirty="0">
                <a:solidFill>
                  <a:srgbClr val="F1E4C7"/>
                </a:solidFill>
                <a:latin typeface="Calibri"/>
                <a:cs typeface="Calibri"/>
              </a:rPr>
              <a:t>(AAA</a:t>
            </a:r>
            <a:r>
              <a:rPr sz="1600" spc="135" dirty="0">
                <a:solidFill>
                  <a:srgbClr val="F1E4C7"/>
                </a:solidFill>
                <a:latin typeface="Calibri"/>
                <a:cs typeface="Calibri"/>
              </a:rPr>
              <a:t> </a:t>
            </a:r>
            <a:r>
              <a:rPr sz="1600" spc="-10" dirty="0">
                <a:solidFill>
                  <a:srgbClr val="F1E4C7"/>
                </a:solidFill>
                <a:latin typeface="Calibri"/>
                <a:cs typeface="Calibri"/>
              </a:rPr>
              <a:t>content)</a:t>
            </a:r>
            <a:endParaRPr sz="1600" dirty="0">
              <a:solidFill>
                <a:srgbClr val="F1E4C7"/>
              </a:solidFill>
              <a:latin typeface="Calibri"/>
              <a:cs typeface="Calibri"/>
            </a:endParaRPr>
          </a:p>
          <a:p>
            <a:pPr>
              <a:lnSpc>
                <a:spcPct val="100000"/>
              </a:lnSpc>
              <a:spcBef>
                <a:spcPts val="420"/>
              </a:spcBef>
              <a:buClr>
                <a:srgbClr val="FFFFFF"/>
              </a:buClr>
              <a:buFont typeface="Arial"/>
              <a:buChar char="•"/>
            </a:pPr>
            <a:endParaRPr sz="1600" dirty="0">
              <a:solidFill>
                <a:srgbClr val="F1E4C7"/>
              </a:solidFill>
              <a:latin typeface="Calibri"/>
              <a:cs typeface="Calibri"/>
            </a:endParaRPr>
          </a:p>
          <a:p>
            <a:pPr marL="12700">
              <a:lnSpc>
                <a:spcPct val="100000"/>
              </a:lnSpc>
            </a:pPr>
            <a:r>
              <a:rPr sz="2000" spc="65" dirty="0">
                <a:solidFill>
                  <a:srgbClr val="F1E4C7"/>
                </a:solidFill>
                <a:latin typeface="Calibri"/>
                <a:cs typeface="Calibri"/>
              </a:rPr>
              <a:t>Latest</a:t>
            </a:r>
            <a:r>
              <a:rPr sz="2000" spc="-40" dirty="0">
                <a:solidFill>
                  <a:srgbClr val="F1E4C7"/>
                </a:solidFill>
                <a:latin typeface="Calibri"/>
                <a:cs typeface="Calibri"/>
              </a:rPr>
              <a:t> </a:t>
            </a:r>
            <a:r>
              <a:rPr sz="2000" spc="-10" dirty="0">
                <a:solidFill>
                  <a:srgbClr val="F1E4C7"/>
                </a:solidFill>
                <a:latin typeface="Calibri"/>
                <a:cs typeface="Calibri"/>
              </a:rPr>
              <a:t>Technologies</a:t>
            </a:r>
            <a:endParaRPr sz="2000" dirty="0">
              <a:solidFill>
                <a:srgbClr val="F1E4C7"/>
              </a:solidFill>
              <a:latin typeface="Calibri"/>
              <a:cs typeface="Calibri"/>
            </a:endParaRPr>
          </a:p>
          <a:p>
            <a:pPr marL="697865" indent="-227965">
              <a:lnSpc>
                <a:spcPct val="100000"/>
              </a:lnSpc>
              <a:spcBef>
                <a:spcPts val="325"/>
              </a:spcBef>
              <a:buFont typeface="Arial"/>
              <a:buChar char="•"/>
              <a:tabLst>
                <a:tab pos="697865" algn="l"/>
              </a:tabLst>
            </a:pPr>
            <a:r>
              <a:rPr sz="1600" spc="55" dirty="0">
                <a:solidFill>
                  <a:srgbClr val="F1E4C7"/>
                </a:solidFill>
                <a:latin typeface="Calibri"/>
                <a:cs typeface="Calibri"/>
              </a:rPr>
              <a:t>Open</a:t>
            </a:r>
            <a:r>
              <a:rPr sz="1600" dirty="0">
                <a:solidFill>
                  <a:srgbClr val="F1E4C7"/>
                </a:solidFill>
                <a:latin typeface="Calibri"/>
                <a:cs typeface="Calibri"/>
              </a:rPr>
              <a:t> </a:t>
            </a:r>
            <a:r>
              <a:rPr sz="1600" spc="65" dirty="0">
                <a:solidFill>
                  <a:srgbClr val="F1E4C7"/>
                </a:solidFill>
                <a:latin typeface="Calibri"/>
                <a:cs typeface="Calibri"/>
              </a:rPr>
              <a:t>Commercial</a:t>
            </a:r>
            <a:r>
              <a:rPr sz="1600" spc="20" dirty="0">
                <a:solidFill>
                  <a:srgbClr val="F1E4C7"/>
                </a:solidFill>
                <a:latin typeface="Calibri"/>
                <a:cs typeface="Calibri"/>
              </a:rPr>
              <a:t> </a:t>
            </a:r>
            <a:r>
              <a:rPr sz="1600" spc="55" dirty="0">
                <a:solidFill>
                  <a:srgbClr val="F1E4C7"/>
                </a:solidFill>
                <a:latin typeface="Calibri"/>
                <a:cs typeface="Calibri"/>
              </a:rPr>
              <a:t>Systems</a:t>
            </a:r>
            <a:endParaRPr sz="1600" dirty="0">
              <a:solidFill>
                <a:srgbClr val="F1E4C7"/>
              </a:solidFill>
              <a:latin typeface="Calibri"/>
              <a:cs typeface="Calibri"/>
            </a:endParaRPr>
          </a:p>
          <a:p>
            <a:pPr marL="1155065" lvl="1" indent="-227965">
              <a:lnSpc>
                <a:spcPct val="100000"/>
              </a:lnSpc>
              <a:spcBef>
                <a:spcPts val="315"/>
              </a:spcBef>
              <a:buFont typeface="Arial"/>
              <a:buChar char="•"/>
              <a:tabLst>
                <a:tab pos="1155065" algn="l"/>
              </a:tabLst>
            </a:pPr>
            <a:r>
              <a:rPr sz="1600" dirty="0">
                <a:solidFill>
                  <a:srgbClr val="F1E4C7"/>
                </a:solidFill>
                <a:latin typeface="Calibri"/>
                <a:cs typeface="Calibri"/>
              </a:rPr>
              <a:t>Unreal</a:t>
            </a:r>
            <a:r>
              <a:rPr sz="1600" spc="110" dirty="0">
                <a:solidFill>
                  <a:srgbClr val="F1E4C7"/>
                </a:solidFill>
                <a:latin typeface="Calibri"/>
                <a:cs typeface="Calibri"/>
              </a:rPr>
              <a:t> </a:t>
            </a:r>
            <a:r>
              <a:rPr sz="1600" dirty="0">
                <a:solidFill>
                  <a:srgbClr val="F1E4C7"/>
                </a:solidFill>
                <a:latin typeface="Calibri"/>
                <a:cs typeface="Calibri"/>
              </a:rPr>
              <a:t>5.X</a:t>
            </a:r>
            <a:r>
              <a:rPr sz="1600" spc="95" dirty="0">
                <a:solidFill>
                  <a:srgbClr val="F1E4C7"/>
                </a:solidFill>
                <a:latin typeface="Calibri"/>
                <a:cs typeface="Calibri"/>
              </a:rPr>
              <a:t> </a:t>
            </a:r>
            <a:r>
              <a:rPr sz="1600" dirty="0">
                <a:solidFill>
                  <a:srgbClr val="F1E4C7"/>
                </a:solidFill>
                <a:latin typeface="Calibri"/>
                <a:cs typeface="Calibri"/>
              </a:rPr>
              <a:t>(Nanite,</a:t>
            </a:r>
            <a:r>
              <a:rPr sz="1600" spc="125" dirty="0">
                <a:solidFill>
                  <a:srgbClr val="F1E4C7"/>
                </a:solidFill>
                <a:latin typeface="Calibri"/>
                <a:cs typeface="Calibri"/>
              </a:rPr>
              <a:t> </a:t>
            </a:r>
            <a:r>
              <a:rPr sz="1600" spc="55" dirty="0">
                <a:solidFill>
                  <a:srgbClr val="F1E4C7"/>
                </a:solidFill>
                <a:latin typeface="Calibri"/>
                <a:cs typeface="Calibri"/>
              </a:rPr>
              <a:t>Lumen,</a:t>
            </a:r>
            <a:r>
              <a:rPr sz="1600" spc="160" dirty="0">
                <a:solidFill>
                  <a:srgbClr val="F1E4C7"/>
                </a:solidFill>
                <a:latin typeface="Calibri"/>
                <a:cs typeface="Calibri"/>
              </a:rPr>
              <a:t> </a:t>
            </a:r>
            <a:r>
              <a:rPr sz="1600" spc="-10" dirty="0">
                <a:solidFill>
                  <a:srgbClr val="F1E4C7"/>
                </a:solidFill>
                <a:latin typeface="Calibri"/>
                <a:cs typeface="Calibri"/>
              </a:rPr>
              <a:t>Niagara)</a:t>
            </a:r>
            <a:endParaRPr sz="1600" dirty="0">
              <a:solidFill>
                <a:srgbClr val="F1E4C7"/>
              </a:solidFill>
              <a:latin typeface="Calibri"/>
              <a:cs typeface="Calibri"/>
            </a:endParaRPr>
          </a:p>
          <a:p>
            <a:pPr marL="1155065" lvl="1" indent="-227965">
              <a:lnSpc>
                <a:spcPct val="100000"/>
              </a:lnSpc>
              <a:spcBef>
                <a:spcPts val="310"/>
              </a:spcBef>
              <a:buFont typeface="Arial"/>
              <a:buChar char="•"/>
              <a:tabLst>
                <a:tab pos="1155065" algn="l"/>
              </a:tabLst>
            </a:pPr>
            <a:r>
              <a:rPr sz="1600" dirty="0">
                <a:solidFill>
                  <a:srgbClr val="F1E4C7"/>
                </a:solidFill>
                <a:latin typeface="Calibri"/>
                <a:cs typeface="Calibri"/>
              </a:rPr>
              <a:t>FBX/glTF</a:t>
            </a:r>
            <a:r>
              <a:rPr sz="1600" spc="15" dirty="0">
                <a:solidFill>
                  <a:srgbClr val="F1E4C7"/>
                </a:solidFill>
                <a:latin typeface="Calibri"/>
                <a:cs typeface="Calibri"/>
              </a:rPr>
              <a:t> </a:t>
            </a:r>
            <a:r>
              <a:rPr sz="1600" dirty="0">
                <a:solidFill>
                  <a:srgbClr val="F1E4C7"/>
                </a:solidFill>
                <a:latin typeface="Calibri"/>
                <a:cs typeface="Calibri"/>
              </a:rPr>
              <a:t>2.0</a:t>
            </a:r>
            <a:r>
              <a:rPr sz="1600" spc="30" dirty="0">
                <a:solidFill>
                  <a:srgbClr val="F1E4C7"/>
                </a:solidFill>
                <a:latin typeface="Calibri"/>
                <a:cs typeface="Calibri"/>
              </a:rPr>
              <a:t> </a:t>
            </a:r>
            <a:r>
              <a:rPr sz="1600" spc="60" dirty="0">
                <a:solidFill>
                  <a:srgbClr val="F1E4C7"/>
                </a:solidFill>
                <a:latin typeface="Calibri"/>
                <a:cs typeface="Calibri"/>
              </a:rPr>
              <a:t>models</a:t>
            </a:r>
            <a:r>
              <a:rPr sz="1600" spc="45" dirty="0">
                <a:solidFill>
                  <a:srgbClr val="F1E4C7"/>
                </a:solidFill>
                <a:latin typeface="Calibri"/>
                <a:cs typeface="Calibri"/>
              </a:rPr>
              <a:t> </a:t>
            </a:r>
            <a:r>
              <a:rPr sz="1600" spc="50" dirty="0">
                <a:solidFill>
                  <a:srgbClr val="F1E4C7"/>
                </a:solidFill>
                <a:latin typeface="Calibri"/>
                <a:cs typeface="Calibri"/>
              </a:rPr>
              <a:t>and </a:t>
            </a:r>
            <a:r>
              <a:rPr sz="1600" spc="35" dirty="0">
                <a:solidFill>
                  <a:srgbClr val="F1E4C7"/>
                </a:solidFill>
                <a:latin typeface="Calibri"/>
                <a:cs typeface="Calibri"/>
              </a:rPr>
              <a:t>animations</a:t>
            </a:r>
            <a:endParaRPr sz="1600" dirty="0">
              <a:solidFill>
                <a:srgbClr val="F1E4C7"/>
              </a:solidFill>
              <a:latin typeface="Calibri"/>
              <a:cs typeface="Calibri"/>
            </a:endParaRPr>
          </a:p>
        </p:txBody>
      </p:sp>
      <p:sp>
        <p:nvSpPr>
          <p:cNvPr id="6" name="object 9">
            <a:extLst>
              <a:ext uri="{FF2B5EF4-FFF2-40B4-BE49-F238E27FC236}">
                <a16:creationId xmlns:a16="http://schemas.microsoft.com/office/drawing/2014/main" id="{B3233D7F-51CB-1322-E7BA-DF5B720610F6}"/>
              </a:ext>
            </a:extLst>
          </p:cNvPr>
          <p:cNvSpPr txBox="1"/>
          <p:nvPr/>
        </p:nvSpPr>
        <p:spPr>
          <a:xfrm>
            <a:off x="6809653" y="4840700"/>
            <a:ext cx="4455160" cy="574040"/>
          </a:xfrm>
          <a:prstGeom prst="rect">
            <a:avLst/>
          </a:prstGeom>
        </p:spPr>
        <p:txBody>
          <a:bodyPr vert="horz" wrap="square" lIns="0" tIns="12700" rIns="0" bIns="0" rtlCol="0">
            <a:spAutoFit/>
          </a:bodyPr>
          <a:lstStyle/>
          <a:p>
            <a:pPr marL="225425" marR="5080" indent="-213360">
              <a:lnSpc>
                <a:spcPct val="100000"/>
              </a:lnSpc>
              <a:spcBef>
                <a:spcPts val="100"/>
              </a:spcBef>
            </a:pPr>
            <a:r>
              <a:rPr sz="1800" i="1" spc="60" dirty="0">
                <a:solidFill>
                  <a:srgbClr val="F1E4C7"/>
                </a:solidFill>
                <a:latin typeface="Calibri"/>
                <a:cs typeface="Calibri"/>
              </a:rPr>
              <a:t>“From</a:t>
            </a:r>
            <a:r>
              <a:rPr sz="1800" i="1" spc="-55" dirty="0">
                <a:solidFill>
                  <a:srgbClr val="F1E4C7"/>
                </a:solidFill>
                <a:latin typeface="Calibri"/>
                <a:cs typeface="Calibri"/>
              </a:rPr>
              <a:t> </a:t>
            </a:r>
            <a:r>
              <a:rPr sz="1800" i="1" spc="114" dirty="0">
                <a:solidFill>
                  <a:srgbClr val="F1E4C7"/>
                </a:solidFill>
                <a:latin typeface="Calibri"/>
                <a:cs typeface="Calibri"/>
              </a:rPr>
              <a:t>Space</a:t>
            </a:r>
            <a:r>
              <a:rPr sz="1800" i="1" spc="-15" dirty="0">
                <a:solidFill>
                  <a:srgbClr val="F1E4C7"/>
                </a:solidFill>
                <a:latin typeface="Calibri"/>
                <a:cs typeface="Calibri"/>
              </a:rPr>
              <a:t> </a:t>
            </a:r>
            <a:r>
              <a:rPr sz="1800" i="1" dirty="0">
                <a:solidFill>
                  <a:srgbClr val="F1E4C7"/>
                </a:solidFill>
                <a:latin typeface="Calibri"/>
                <a:cs typeface="Calibri"/>
              </a:rPr>
              <a:t>to</a:t>
            </a:r>
            <a:r>
              <a:rPr sz="1800" i="1" spc="-35" dirty="0">
                <a:solidFill>
                  <a:srgbClr val="F1E4C7"/>
                </a:solidFill>
                <a:latin typeface="Calibri"/>
                <a:cs typeface="Calibri"/>
              </a:rPr>
              <a:t> </a:t>
            </a:r>
            <a:r>
              <a:rPr sz="1800" i="1" dirty="0">
                <a:solidFill>
                  <a:srgbClr val="F1E4C7"/>
                </a:solidFill>
                <a:latin typeface="Calibri"/>
                <a:cs typeface="Calibri"/>
              </a:rPr>
              <a:t>the</a:t>
            </a:r>
            <a:r>
              <a:rPr sz="1800" i="1" spc="-30" dirty="0">
                <a:solidFill>
                  <a:srgbClr val="F1E4C7"/>
                </a:solidFill>
                <a:latin typeface="Calibri"/>
                <a:cs typeface="Calibri"/>
              </a:rPr>
              <a:t> </a:t>
            </a:r>
            <a:r>
              <a:rPr sz="1800" i="1" spc="50" dirty="0">
                <a:solidFill>
                  <a:srgbClr val="F1E4C7"/>
                </a:solidFill>
                <a:latin typeface="Calibri"/>
                <a:cs typeface="Calibri"/>
              </a:rPr>
              <a:t>Soldier,</a:t>
            </a:r>
            <a:r>
              <a:rPr sz="1800" i="1" spc="-55" dirty="0">
                <a:solidFill>
                  <a:srgbClr val="F1E4C7"/>
                </a:solidFill>
                <a:latin typeface="Calibri"/>
                <a:cs typeface="Calibri"/>
              </a:rPr>
              <a:t> </a:t>
            </a:r>
            <a:r>
              <a:rPr sz="1800" i="1" spc="70" dirty="0">
                <a:solidFill>
                  <a:srgbClr val="F1E4C7"/>
                </a:solidFill>
                <a:latin typeface="Calibri"/>
                <a:cs typeface="Calibri"/>
              </a:rPr>
              <a:t>RocketIG</a:t>
            </a:r>
            <a:r>
              <a:rPr sz="1800" i="1" spc="-40" dirty="0">
                <a:solidFill>
                  <a:srgbClr val="F1E4C7"/>
                </a:solidFill>
                <a:latin typeface="Calibri"/>
                <a:cs typeface="Calibri"/>
              </a:rPr>
              <a:t> </a:t>
            </a:r>
            <a:r>
              <a:rPr sz="1800" i="1" spc="80" dirty="0">
                <a:solidFill>
                  <a:srgbClr val="F1E4C7"/>
                </a:solidFill>
                <a:latin typeface="Calibri"/>
                <a:cs typeface="Calibri"/>
              </a:rPr>
              <a:t>is</a:t>
            </a:r>
            <a:r>
              <a:rPr sz="1800" i="1" spc="-35" dirty="0">
                <a:solidFill>
                  <a:srgbClr val="F1E4C7"/>
                </a:solidFill>
                <a:latin typeface="Calibri"/>
                <a:cs typeface="Calibri"/>
              </a:rPr>
              <a:t> </a:t>
            </a:r>
            <a:r>
              <a:rPr sz="1800" i="1" spc="-10" dirty="0">
                <a:solidFill>
                  <a:srgbClr val="F1E4C7"/>
                </a:solidFill>
                <a:latin typeface="Calibri"/>
                <a:cs typeface="Calibri"/>
              </a:rPr>
              <a:t>ready </a:t>
            </a:r>
            <a:r>
              <a:rPr sz="1800" i="1" dirty="0">
                <a:solidFill>
                  <a:srgbClr val="F1E4C7"/>
                </a:solidFill>
                <a:latin typeface="Calibri"/>
                <a:cs typeface="Calibri"/>
              </a:rPr>
              <a:t>for</a:t>
            </a:r>
            <a:r>
              <a:rPr sz="1800" i="1" spc="35" dirty="0">
                <a:solidFill>
                  <a:srgbClr val="F1E4C7"/>
                </a:solidFill>
                <a:latin typeface="Calibri"/>
                <a:cs typeface="Calibri"/>
              </a:rPr>
              <a:t> </a:t>
            </a:r>
            <a:r>
              <a:rPr sz="1800" i="1" dirty="0">
                <a:solidFill>
                  <a:srgbClr val="F1E4C7"/>
                </a:solidFill>
                <a:latin typeface="Calibri"/>
                <a:cs typeface="Calibri"/>
              </a:rPr>
              <a:t>training</a:t>
            </a:r>
            <a:r>
              <a:rPr sz="1800" i="1" spc="25" dirty="0">
                <a:solidFill>
                  <a:srgbClr val="F1E4C7"/>
                </a:solidFill>
                <a:latin typeface="Calibri"/>
                <a:cs typeface="Calibri"/>
              </a:rPr>
              <a:t> </a:t>
            </a:r>
            <a:r>
              <a:rPr sz="1800" i="1" spc="55" dirty="0">
                <a:solidFill>
                  <a:srgbClr val="F1E4C7"/>
                </a:solidFill>
                <a:latin typeface="Calibri"/>
                <a:cs typeface="Calibri"/>
              </a:rPr>
              <a:t>and </a:t>
            </a:r>
            <a:r>
              <a:rPr sz="1800" i="1" dirty="0">
                <a:solidFill>
                  <a:srgbClr val="F1E4C7"/>
                </a:solidFill>
                <a:latin typeface="Calibri"/>
                <a:cs typeface="Calibri"/>
              </a:rPr>
              <a:t>visualization</a:t>
            </a:r>
            <a:r>
              <a:rPr sz="1800" i="1" spc="35" dirty="0">
                <a:solidFill>
                  <a:srgbClr val="F1E4C7"/>
                </a:solidFill>
                <a:latin typeface="Calibri"/>
                <a:cs typeface="Calibri"/>
              </a:rPr>
              <a:t> </a:t>
            </a:r>
            <a:r>
              <a:rPr sz="1800" i="1" dirty="0">
                <a:solidFill>
                  <a:srgbClr val="F1E4C7"/>
                </a:solidFill>
                <a:latin typeface="Calibri"/>
                <a:cs typeface="Calibri"/>
              </a:rPr>
              <a:t>at</a:t>
            </a:r>
            <a:r>
              <a:rPr sz="1800" i="1" spc="20" dirty="0">
                <a:solidFill>
                  <a:srgbClr val="F1E4C7"/>
                </a:solidFill>
                <a:latin typeface="Calibri"/>
                <a:cs typeface="Calibri"/>
              </a:rPr>
              <a:t> </a:t>
            </a:r>
            <a:r>
              <a:rPr sz="1800" i="1" dirty="0">
                <a:solidFill>
                  <a:srgbClr val="F1E4C7"/>
                </a:solidFill>
                <a:latin typeface="Calibri"/>
                <a:cs typeface="Calibri"/>
              </a:rPr>
              <a:t>all</a:t>
            </a:r>
            <a:r>
              <a:rPr sz="1800" i="1" spc="40" dirty="0">
                <a:solidFill>
                  <a:srgbClr val="F1E4C7"/>
                </a:solidFill>
                <a:latin typeface="Calibri"/>
                <a:cs typeface="Calibri"/>
              </a:rPr>
              <a:t> </a:t>
            </a:r>
            <a:r>
              <a:rPr sz="1800" i="1" spc="-10" dirty="0">
                <a:solidFill>
                  <a:srgbClr val="F1E4C7"/>
                </a:solidFill>
                <a:latin typeface="Calibri"/>
                <a:cs typeface="Calibri"/>
              </a:rPr>
              <a:t>levels.”</a:t>
            </a:r>
            <a:endParaRPr sz="1800" dirty="0">
              <a:solidFill>
                <a:srgbClr val="F1E4C7"/>
              </a:solidFill>
              <a:latin typeface="Calibri"/>
              <a:cs typeface="Calibri"/>
            </a:endParaRPr>
          </a:p>
        </p:txBody>
      </p:sp>
      <p:grpSp>
        <p:nvGrpSpPr>
          <p:cNvPr id="15" name="object 10">
            <a:extLst>
              <a:ext uri="{FF2B5EF4-FFF2-40B4-BE49-F238E27FC236}">
                <a16:creationId xmlns:a16="http://schemas.microsoft.com/office/drawing/2014/main" id="{0EEB4B6F-9F01-4503-8111-3F740BB84829}"/>
              </a:ext>
            </a:extLst>
          </p:cNvPr>
          <p:cNvGrpSpPr/>
          <p:nvPr/>
        </p:nvGrpSpPr>
        <p:grpSpPr>
          <a:xfrm>
            <a:off x="6708775" y="1500149"/>
            <a:ext cx="4746625" cy="3150235"/>
            <a:chOff x="6708775" y="1500149"/>
            <a:chExt cx="4746625" cy="3150235"/>
          </a:xfrm>
        </p:grpSpPr>
        <p:pic>
          <p:nvPicPr>
            <p:cNvPr id="17" name="object 11">
              <a:extLst>
                <a:ext uri="{FF2B5EF4-FFF2-40B4-BE49-F238E27FC236}">
                  <a16:creationId xmlns:a16="http://schemas.microsoft.com/office/drawing/2014/main" id="{E865730B-63F3-6B32-4012-04ECEF0558E9}"/>
                </a:ext>
              </a:extLst>
            </p:cNvPr>
            <p:cNvPicPr/>
            <p:nvPr/>
          </p:nvPicPr>
          <p:blipFill>
            <a:blip r:embed="rId3" cstate="print"/>
            <a:stretch>
              <a:fillRect/>
            </a:stretch>
          </p:blipFill>
          <p:spPr>
            <a:xfrm>
              <a:off x="6718300" y="1509687"/>
              <a:ext cx="4727459" cy="3130905"/>
            </a:xfrm>
            <a:prstGeom prst="rect">
              <a:avLst/>
            </a:prstGeom>
          </p:spPr>
        </p:pic>
        <p:sp>
          <p:nvSpPr>
            <p:cNvPr id="18" name="object 12">
              <a:extLst>
                <a:ext uri="{FF2B5EF4-FFF2-40B4-BE49-F238E27FC236}">
                  <a16:creationId xmlns:a16="http://schemas.microsoft.com/office/drawing/2014/main" id="{98DD3E4C-0743-CBA0-5F49-0F49678D6A98}"/>
                </a:ext>
              </a:extLst>
            </p:cNvPr>
            <p:cNvSpPr/>
            <p:nvPr/>
          </p:nvSpPr>
          <p:spPr>
            <a:xfrm>
              <a:off x="6713537" y="1504911"/>
              <a:ext cx="4737100" cy="3140710"/>
            </a:xfrm>
            <a:custGeom>
              <a:avLst/>
              <a:gdLst/>
              <a:ahLst/>
              <a:cxnLst/>
              <a:rect l="l" t="t" r="r" b="b"/>
              <a:pathLst>
                <a:path w="4737100" h="3140710">
                  <a:moveTo>
                    <a:pt x="0" y="0"/>
                  </a:moveTo>
                  <a:lnTo>
                    <a:pt x="4736985" y="0"/>
                  </a:lnTo>
                  <a:lnTo>
                    <a:pt x="4736985" y="3140443"/>
                  </a:lnTo>
                  <a:lnTo>
                    <a:pt x="0" y="3140443"/>
                  </a:lnTo>
                  <a:lnTo>
                    <a:pt x="0" y="0"/>
                  </a:lnTo>
                  <a:close/>
                </a:path>
              </a:pathLst>
            </a:custGeom>
            <a:ln w="9525">
              <a:solidFill>
                <a:srgbClr val="E8E8E8"/>
              </a:solidFill>
            </a:ln>
          </p:spPr>
          <p:txBody>
            <a:bodyPr wrap="square" lIns="0" tIns="0" rIns="0" bIns="0" rtlCol="0"/>
            <a:lstStyle/>
            <a:p>
              <a:endParaRPr/>
            </a:p>
          </p:txBody>
        </p:sp>
      </p:grpSp>
    </p:spTree>
    <p:extLst>
      <p:ext uri="{BB962C8B-B14F-4D97-AF65-F5344CB8AC3E}">
        <p14:creationId xmlns:p14="http://schemas.microsoft.com/office/powerpoint/2010/main" val="54981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1F68F-A482-681C-4B77-09057B2E00A2}"/>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E08FFF67-2BFF-A6DD-311F-053FAB1F2A82}"/>
              </a:ext>
            </a:extLst>
          </p:cNvPr>
          <p:cNvSpPr>
            <a:spLocks noGrp="1"/>
          </p:cNvSpPr>
          <p:nvPr>
            <p:ph type="dt" sz="half" idx="10"/>
          </p:nvPr>
        </p:nvSpPr>
        <p:spPr/>
        <p:txBody>
          <a:bodyPr/>
          <a:lstStyle/>
          <a:p>
            <a:fld id="{DF04B8C8-ECCE-4E73-A91E-BA9221228095}" type="datetime3">
              <a:rPr lang="en-US" smtClean="0"/>
              <a:t>11 April 2025</a:t>
            </a:fld>
            <a:endParaRPr lang="en-US" dirty="0"/>
          </a:p>
        </p:txBody>
      </p:sp>
      <p:sp>
        <p:nvSpPr>
          <p:cNvPr id="5" name="Slide Number Placeholder 4">
            <a:extLst>
              <a:ext uri="{FF2B5EF4-FFF2-40B4-BE49-F238E27FC236}">
                <a16:creationId xmlns:a16="http://schemas.microsoft.com/office/drawing/2014/main" id="{725819EA-D877-D1A8-538F-859F6258A1EE}"/>
              </a:ext>
            </a:extLst>
          </p:cNvPr>
          <p:cNvSpPr>
            <a:spLocks noGrp="1"/>
          </p:cNvSpPr>
          <p:nvPr>
            <p:ph type="sldNum" sz="quarter" idx="11"/>
          </p:nvPr>
        </p:nvSpPr>
        <p:spPr/>
        <p:txBody>
          <a:bodyPr/>
          <a:lstStyle/>
          <a:p>
            <a:fld id="{64E5BE4B-2FBF-4174-9E62-85FAD1CB43A6}" type="slidenum">
              <a:rPr lang="en-US" smtClean="0"/>
              <a:pPr/>
              <a:t>24</a:t>
            </a:fld>
            <a:endParaRPr lang="en-US" dirty="0"/>
          </a:p>
        </p:txBody>
      </p:sp>
      <p:sp>
        <p:nvSpPr>
          <p:cNvPr id="10" name="Rectangle 9">
            <a:extLst>
              <a:ext uri="{FF2B5EF4-FFF2-40B4-BE49-F238E27FC236}">
                <a16:creationId xmlns:a16="http://schemas.microsoft.com/office/drawing/2014/main" id="{B1A4CF6B-72CC-B5CF-C4C0-944793D9CBA3}"/>
              </a:ext>
            </a:extLst>
          </p:cNvPr>
          <p:cNvSpPr/>
          <p:nvPr/>
        </p:nvSpPr>
        <p:spPr>
          <a:xfrm>
            <a:off x="6496920" y="3095522"/>
            <a:ext cx="3800762" cy="2309541"/>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A93F1B6-4E6E-03BA-184E-97DD4C79BDCF}"/>
              </a:ext>
            </a:extLst>
          </p:cNvPr>
          <p:cNvSpPr/>
          <p:nvPr/>
        </p:nvSpPr>
        <p:spPr>
          <a:xfrm>
            <a:off x="7418174" y="3325405"/>
            <a:ext cx="2691673" cy="644088"/>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14F5BA8-6580-3F89-470B-028DD5547424}"/>
              </a:ext>
            </a:extLst>
          </p:cNvPr>
          <p:cNvSpPr/>
          <p:nvPr/>
        </p:nvSpPr>
        <p:spPr>
          <a:xfrm>
            <a:off x="9265060" y="2403390"/>
            <a:ext cx="1853531" cy="762936"/>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E4157C86-03FE-CD59-D7EC-88B3C6256055}"/>
              </a:ext>
            </a:extLst>
          </p:cNvPr>
          <p:cNvSpPr txBox="1">
            <a:spLocks/>
          </p:cNvSpPr>
          <p:nvPr/>
        </p:nvSpPr>
        <p:spPr>
          <a:xfrm>
            <a:off x="1899354" y="467581"/>
            <a:ext cx="7365706" cy="725424"/>
          </a:xfrm>
          <a:prstGeom prst="rect">
            <a:avLst/>
          </a:prstGeom>
        </p:spPr>
        <p:txBody>
          <a:bodyPr>
            <a:normAutofit fontScale="77500" lnSpcReduction="20000"/>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gn="ctr"/>
            <a:r>
              <a:rPr lang="en-US" sz="5400" b="1" cap="none" dirty="0"/>
              <a:t>MUSE/AFSERS in the Cloud</a:t>
            </a:r>
          </a:p>
        </p:txBody>
      </p:sp>
      <p:sp>
        <p:nvSpPr>
          <p:cNvPr id="8" name="Content Placeholder 4">
            <a:extLst>
              <a:ext uri="{FF2B5EF4-FFF2-40B4-BE49-F238E27FC236}">
                <a16:creationId xmlns:a16="http://schemas.microsoft.com/office/drawing/2014/main" id="{6E8FBD9A-4FF8-B9FC-7B95-D1733903107D}"/>
              </a:ext>
            </a:extLst>
          </p:cNvPr>
          <p:cNvSpPr txBox="1">
            <a:spLocks/>
          </p:cNvSpPr>
          <p:nvPr/>
        </p:nvSpPr>
        <p:spPr>
          <a:xfrm>
            <a:off x="6736556" y="1504950"/>
            <a:ext cx="4850607" cy="4743450"/>
          </a:xfrm>
          <a:prstGeom prst="rect">
            <a:avLst/>
          </a:prstGeom>
        </p:spPr>
        <p:txBody>
          <a:bodyPr>
            <a:normAutofit/>
          </a:bodyPr>
          <a:lstStyle>
            <a:lvl1pPr marL="182880" indent="-182880" algn="l" defTabSz="914400" rtl="0" eaLnBrk="1" latinLnBrk="0" hangingPunct="1">
              <a:lnSpc>
                <a:spcPct val="95000"/>
              </a:lnSpc>
              <a:spcBef>
                <a:spcPts val="1000"/>
              </a:spcBef>
              <a:buFont typeface="Arial" panose="020B0604020202020204" pitchFamily="34" charset="0"/>
              <a:buChar char="▪"/>
              <a:defRPr sz="1700" kern="1200">
                <a:solidFill>
                  <a:schemeClr val="tx1"/>
                </a:solidFill>
                <a:latin typeface="+mn-lt"/>
                <a:ea typeface="+mn-ea"/>
                <a:cs typeface="+mn-cs"/>
              </a:defRPr>
            </a:lvl1pPr>
            <a:lvl2pPr marL="3657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2pPr>
            <a:lvl3pPr marL="5486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3pPr>
            <a:lvl4pPr marL="7315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4pPr>
            <a:lvl5pPr marL="91440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5pPr>
            <a:lvl6pPr marL="109728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6pPr>
            <a:lvl7pPr marL="12801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7pPr>
            <a:lvl8pPr marL="14630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8pPr>
            <a:lvl9pPr marL="16459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9pPr>
          </a:lstStyle>
          <a:p>
            <a:pPr>
              <a:buFont typeface="Arial" panose="020B0604020202020204" pitchFamily="34" charset="0"/>
              <a:buChar char="•"/>
            </a:pPr>
            <a:r>
              <a:rPr lang="en-US" sz="2000">
                <a:solidFill>
                  <a:schemeClr val="tx2">
                    <a:lumMod val="20000"/>
                    <a:lumOff val="80000"/>
                  </a:schemeClr>
                </a:solidFill>
              </a:rPr>
              <a:t>AF Phase III SBIR</a:t>
            </a:r>
          </a:p>
          <a:p>
            <a:r>
              <a:rPr lang="en-US" sz="2000">
                <a:solidFill>
                  <a:schemeClr val="tx2">
                    <a:lumMod val="20000"/>
                    <a:lumOff val="80000"/>
                  </a:schemeClr>
                </a:solidFill>
              </a:rPr>
              <a:t>Easily scale number and size of hosting nodes</a:t>
            </a:r>
          </a:p>
          <a:p>
            <a:pPr>
              <a:buFont typeface="Arial" panose="020B0604020202020204" pitchFamily="34" charset="0"/>
              <a:buChar char="•"/>
            </a:pPr>
            <a:r>
              <a:rPr lang="en-US" sz="2000">
                <a:solidFill>
                  <a:schemeClr val="tx2">
                    <a:lumMod val="20000"/>
                    <a:lumOff val="80000"/>
                  </a:schemeClr>
                </a:solidFill>
              </a:rPr>
              <a:t>Launch additional training infrastructure and platforms with a few clicks</a:t>
            </a:r>
          </a:p>
          <a:p>
            <a:pPr>
              <a:buFont typeface="Arial" panose="020B0604020202020204" pitchFamily="34" charset="0"/>
              <a:buChar char="•"/>
            </a:pPr>
            <a:r>
              <a:rPr lang="en-US" sz="2000">
                <a:solidFill>
                  <a:schemeClr val="tx2">
                    <a:lumMod val="20000"/>
                    <a:lumOff val="80000"/>
                  </a:schemeClr>
                </a:solidFill>
              </a:rPr>
              <a:t>Centralizes components like terrain data for use across multiple systems</a:t>
            </a:r>
          </a:p>
          <a:p>
            <a:pPr>
              <a:buFont typeface="Arial" panose="020B0604020202020204" pitchFamily="34" charset="0"/>
              <a:buChar char="•"/>
            </a:pPr>
            <a:r>
              <a:rPr lang="en-US" sz="2000">
                <a:solidFill>
                  <a:schemeClr val="tx2">
                    <a:lumMod val="20000"/>
                    <a:lumOff val="80000"/>
                  </a:schemeClr>
                </a:solidFill>
              </a:rPr>
              <a:t>Supports up to 60 frames per second</a:t>
            </a:r>
          </a:p>
          <a:p>
            <a:pPr>
              <a:buFont typeface="Arial" panose="020B0604020202020204" pitchFamily="34" charset="0"/>
              <a:buChar char="•"/>
            </a:pPr>
            <a:r>
              <a:rPr lang="en-US" sz="2000">
                <a:solidFill>
                  <a:schemeClr val="tx2">
                    <a:lumMod val="20000"/>
                    <a:lumOff val="80000"/>
                  </a:schemeClr>
                </a:solidFill>
              </a:rPr>
              <a:t>Full joystick compatibility</a:t>
            </a:r>
          </a:p>
          <a:p>
            <a:pPr>
              <a:buFont typeface="Arial" panose="020B0604020202020204" pitchFamily="34" charset="0"/>
              <a:buChar char="•"/>
            </a:pPr>
            <a:r>
              <a:rPr lang="en-US" sz="2000">
                <a:solidFill>
                  <a:schemeClr val="tx2">
                    <a:lumMod val="20000"/>
                    <a:lumOff val="80000"/>
                  </a:schemeClr>
                </a:solidFill>
              </a:rPr>
              <a:t>Administrative Webapp</a:t>
            </a:r>
          </a:p>
          <a:p>
            <a:pPr>
              <a:buFont typeface="Arial" panose="020B0604020202020204" pitchFamily="34" charset="0"/>
              <a:buChar char="•"/>
            </a:pPr>
            <a:r>
              <a:rPr lang="en-US" sz="2000">
                <a:solidFill>
                  <a:schemeClr val="tx2">
                    <a:lumMod val="20000"/>
                    <a:lumOff val="80000"/>
                  </a:schemeClr>
                </a:solidFill>
              </a:rPr>
              <a:t>Support training from anywhere in the world</a:t>
            </a:r>
          </a:p>
          <a:p>
            <a:pPr>
              <a:buFont typeface="Arial" panose="020B0604020202020204" pitchFamily="34" charset="0"/>
              <a:buChar char="•"/>
            </a:pPr>
            <a:endParaRPr lang="en-US" sz="2000" dirty="0">
              <a:solidFill>
                <a:schemeClr val="tx2">
                  <a:lumMod val="20000"/>
                  <a:lumOff val="80000"/>
                </a:schemeClr>
              </a:solidFill>
            </a:endParaRPr>
          </a:p>
        </p:txBody>
      </p:sp>
      <p:pic>
        <p:nvPicPr>
          <p:cNvPr id="9" name="Google Shape;85;p17">
            <a:extLst>
              <a:ext uri="{FF2B5EF4-FFF2-40B4-BE49-F238E27FC236}">
                <a16:creationId xmlns:a16="http://schemas.microsoft.com/office/drawing/2014/main" id="{7E2DDD28-D473-4EB3-C1D8-CE09D1F3BA59}"/>
              </a:ext>
            </a:extLst>
          </p:cNvPr>
          <p:cNvPicPr preferRelativeResize="0"/>
          <p:nvPr/>
        </p:nvPicPr>
        <p:blipFill rotWithShape="1">
          <a:blip r:embed="rId2">
            <a:alphaModFix/>
          </a:blip>
          <a:srcRect t="-13" r="1215" b="814"/>
          <a:stretch/>
        </p:blipFill>
        <p:spPr>
          <a:xfrm>
            <a:off x="0" y="1400175"/>
            <a:ext cx="6736555" cy="3979133"/>
          </a:xfrm>
          <a:prstGeom prst="rect">
            <a:avLst/>
          </a:prstGeom>
          <a:noFill/>
          <a:ln w="28575" cap="flat" cmpd="sng">
            <a:noFill/>
            <a:prstDash val="solid"/>
            <a:round/>
            <a:headEnd type="none" w="sm" len="sm"/>
            <a:tailEnd type="none" w="sm" len="sm"/>
          </a:ln>
        </p:spPr>
      </p:pic>
      <p:pic>
        <p:nvPicPr>
          <p:cNvPr id="11" name="Google Shape;99;p19">
            <a:extLst>
              <a:ext uri="{FF2B5EF4-FFF2-40B4-BE49-F238E27FC236}">
                <a16:creationId xmlns:a16="http://schemas.microsoft.com/office/drawing/2014/main" id="{A095D3ED-AA6F-928C-0A92-D5516B957AF4}"/>
              </a:ext>
            </a:extLst>
          </p:cNvPr>
          <p:cNvPicPr preferRelativeResize="0"/>
          <p:nvPr/>
        </p:nvPicPr>
        <p:blipFill>
          <a:blip r:embed="rId3">
            <a:alphaModFix/>
          </a:blip>
          <a:stretch>
            <a:fillRect/>
          </a:stretch>
        </p:blipFill>
        <p:spPr>
          <a:xfrm>
            <a:off x="3934754" y="5314954"/>
            <a:ext cx="1708238" cy="1635243"/>
          </a:xfrm>
          <a:prstGeom prst="rect">
            <a:avLst/>
          </a:prstGeom>
          <a:noFill/>
          <a:ln>
            <a:noFill/>
          </a:ln>
        </p:spPr>
      </p:pic>
      <p:pic>
        <p:nvPicPr>
          <p:cNvPr id="12" name="Google Shape;60;p14">
            <a:extLst>
              <a:ext uri="{FF2B5EF4-FFF2-40B4-BE49-F238E27FC236}">
                <a16:creationId xmlns:a16="http://schemas.microsoft.com/office/drawing/2014/main" id="{1C948B5C-A5D1-5BAF-2D21-5E01AA42B9B8}"/>
              </a:ext>
            </a:extLst>
          </p:cNvPr>
          <p:cNvPicPr preferRelativeResize="0"/>
          <p:nvPr/>
        </p:nvPicPr>
        <p:blipFill rotWithShape="1">
          <a:blip r:embed="rId4">
            <a:alphaModFix/>
          </a:blip>
          <a:srcRect/>
          <a:stretch/>
        </p:blipFill>
        <p:spPr>
          <a:xfrm>
            <a:off x="872248" y="5706974"/>
            <a:ext cx="2934227" cy="735275"/>
          </a:xfrm>
          <a:prstGeom prst="rect">
            <a:avLst/>
          </a:prstGeom>
          <a:noFill/>
          <a:ln>
            <a:noFill/>
          </a:ln>
        </p:spPr>
      </p:pic>
      <p:pic>
        <p:nvPicPr>
          <p:cNvPr id="13" name="Google Shape;63;p14">
            <a:extLst>
              <a:ext uri="{FF2B5EF4-FFF2-40B4-BE49-F238E27FC236}">
                <a16:creationId xmlns:a16="http://schemas.microsoft.com/office/drawing/2014/main" id="{5BC6107E-3C0C-D2CE-7C78-EF8CF18F7A51}"/>
              </a:ext>
            </a:extLst>
          </p:cNvPr>
          <p:cNvPicPr preferRelativeResize="0"/>
          <p:nvPr/>
        </p:nvPicPr>
        <p:blipFill>
          <a:blip r:embed="rId5">
            <a:alphaModFix/>
          </a:blip>
          <a:stretch>
            <a:fillRect/>
          </a:stretch>
        </p:blipFill>
        <p:spPr>
          <a:xfrm>
            <a:off x="10191825" y="974205"/>
            <a:ext cx="880975" cy="851940"/>
          </a:xfrm>
          <a:prstGeom prst="rect">
            <a:avLst/>
          </a:prstGeom>
          <a:noFill/>
          <a:ln>
            <a:noFill/>
          </a:ln>
        </p:spPr>
      </p:pic>
    </p:spTree>
    <p:extLst>
      <p:ext uri="{BB962C8B-B14F-4D97-AF65-F5344CB8AC3E}">
        <p14:creationId xmlns:p14="http://schemas.microsoft.com/office/powerpoint/2010/main" val="28496648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D64E11-5290-8266-BCF2-C3B2CECE8FC2}"/>
              </a:ext>
            </a:extLst>
          </p:cNvPr>
          <p:cNvSpPr>
            <a:spLocks noGrp="1"/>
          </p:cNvSpPr>
          <p:nvPr>
            <p:ph type="body" sz="quarter" idx="10"/>
          </p:nvPr>
        </p:nvSpPr>
        <p:spPr/>
        <p:txBody>
          <a:bodyPr/>
          <a:lstStyle/>
          <a:p>
            <a:endParaRPr lang="en-US"/>
          </a:p>
        </p:txBody>
      </p:sp>
      <p:sp>
        <p:nvSpPr>
          <p:cNvPr id="3" name="Date Placeholder 2">
            <a:extLst>
              <a:ext uri="{FF2B5EF4-FFF2-40B4-BE49-F238E27FC236}">
                <a16:creationId xmlns:a16="http://schemas.microsoft.com/office/drawing/2014/main" id="{2C002021-6223-CD58-95F9-B5A1447E45ED}"/>
              </a:ext>
            </a:extLst>
          </p:cNvPr>
          <p:cNvSpPr>
            <a:spLocks noGrp="1"/>
          </p:cNvSpPr>
          <p:nvPr>
            <p:ph type="dt" sz="half" idx="11"/>
          </p:nvPr>
        </p:nvSpPr>
        <p:spPr/>
        <p:txBody>
          <a:bodyPr/>
          <a:lstStyle/>
          <a:p>
            <a:fld id="{D73F5459-4D6D-4EEA-96C6-1B9B944EE2E0}" type="datetime3">
              <a:rPr lang="en-US" smtClean="0"/>
              <a:t>11 April 2025</a:t>
            </a:fld>
            <a:endParaRPr lang="en-US" dirty="0"/>
          </a:p>
        </p:txBody>
      </p:sp>
      <p:sp>
        <p:nvSpPr>
          <p:cNvPr id="4" name="Slide Number Placeholder 3">
            <a:extLst>
              <a:ext uri="{FF2B5EF4-FFF2-40B4-BE49-F238E27FC236}">
                <a16:creationId xmlns:a16="http://schemas.microsoft.com/office/drawing/2014/main" id="{D806BFBE-B87D-5085-B438-B48C6B8DBCEE}"/>
              </a:ext>
            </a:extLst>
          </p:cNvPr>
          <p:cNvSpPr>
            <a:spLocks noGrp="1"/>
          </p:cNvSpPr>
          <p:nvPr>
            <p:ph type="sldNum" sz="quarter" idx="12"/>
          </p:nvPr>
        </p:nvSpPr>
        <p:spPr/>
        <p:txBody>
          <a:bodyPr/>
          <a:lstStyle/>
          <a:p>
            <a:fld id="{64E5BE4B-2FBF-4174-9E62-85FAD1CB43A6}" type="slidenum">
              <a:rPr lang="en-US" smtClean="0"/>
              <a:pPr/>
              <a:t>25</a:t>
            </a:fld>
            <a:endParaRPr lang="en-US" dirty="0"/>
          </a:p>
        </p:txBody>
      </p:sp>
    </p:spTree>
    <p:extLst>
      <p:ext uri="{BB962C8B-B14F-4D97-AF65-F5344CB8AC3E}">
        <p14:creationId xmlns:p14="http://schemas.microsoft.com/office/powerpoint/2010/main" val="9224841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738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4F47E-8A13-C680-FCC2-772812D908D9}"/>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31696A7A-94C6-D8C8-8133-B709EFF4CD22}"/>
              </a:ext>
            </a:extLst>
          </p:cNvPr>
          <p:cNvSpPr>
            <a:spLocks noGrp="1"/>
          </p:cNvSpPr>
          <p:nvPr>
            <p:ph type="dt" sz="half" idx="10"/>
          </p:nvPr>
        </p:nvSpPr>
        <p:spPr/>
        <p:txBody>
          <a:bodyPr/>
          <a:lstStyle/>
          <a:p>
            <a:fld id="{4D9CF983-C4EF-4A7D-8274-0E6F898ACD37}" type="datetime3">
              <a:rPr lang="en-US" smtClean="0"/>
              <a:t>11 April 2025</a:t>
            </a:fld>
            <a:endParaRPr lang="en-US" dirty="0"/>
          </a:p>
        </p:txBody>
      </p:sp>
      <p:sp>
        <p:nvSpPr>
          <p:cNvPr id="5" name="Slide Number Placeholder 4">
            <a:extLst>
              <a:ext uri="{FF2B5EF4-FFF2-40B4-BE49-F238E27FC236}">
                <a16:creationId xmlns:a16="http://schemas.microsoft.com/office/drawing/2014/main" id="{A8D290A2-4E15-BE61-8584-8F4CD7F3F8B4}"/>
              </a:ext>
            </a:extLst>
          </p:cNvPr>
          <p:cNvSpPr>
            <a:spLocks noGrp="1"/>
          </p:cNvSpPr>
          <p:nvPr>
            <p:ph type="sldNum" sz="quarter" idx="11"/>
          </p:nvPr>
        </p:nvSpPr>
        <p:spPr/>
        <p:txBody>
          <a:bodyPr/>
          <a:lstStyle/>
          <a:p>
            <a:fld id="{64E5BE4B-2FBF-4174-9E62-85FAD1CB43A6}" type="slidenum">
              <a:rPr lang="en-US" smtClean="0"/>
              <a:pPr/>
              <a:t>3</a:t>
            </a:fld>
            <a:endParaRPr lang="en-US" dirty="0"/>
          </a:p>
        </p:txBody>
      </p:sp>
      <p:pic>
        <p:nvPicPr>
          <p:cNvPr id="3" name="Picture 2">
            <a:extLst>
              <a:ext uri="{FF2B5EF4-FFF2-40B4-BE49-F238E27FC236}">
                <a16:creationId xmlns:a16="http://schemas.microsoft.com/office/drawing/2014/main" id="{5B309F63-BC69-5FFE-FD86-2A74E72EABF2}"/>
              </a:ext>
            </a:extLst>
          </p:cNvPr>
          <p:cNvPicPr>
            <a:picLocks noChangeAspect="1"/>
          </p:cNvPicPr>
          <p:nvPr/>
        </p:nvPicPr>
        <p:blipFill>
          <a:blip r:embed="rId2"/>
          <a:stretch>
            <a:fillRect/>
          </a:stretch>
        </p:blipFill>
        <p:spPr>
          <a:xfrm>
            <a:off x="915964" y="251448"/>
            <a:ext cx="10736753" cy="6353511"/>
          </a:xfrm>
          <a:prstGeom prst="rect">
            <a:avLst/>
          </a:prstGeom>
        </p:spPr>
      </p:pic>
    </p:spTree>
    <p:extLst>
      <p:ext uri="{BB962C8B-B14F-4D97-AF65-F5344CB8AC3E}">
        <p14:creationId xmlns:p14="http://schemas.microsoft.com/office/powerpoint/2010/main" val="829686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78F3AA3-7FCA-EACB-BE01-B4C173531652}"/>
              </a:ext>
            </a:extLst>
          </p:cNvPr>
          <p:cNvSpPr>
            <a:spLocks noGrp="1"/>
          </p:cNvSpPr>
          <p:nvPr>
            <p:ph type="dt" sz="half" idx="10"/>
          </p:nvPr>
        </p:nvSpPr>
        <p:spPr/>
        <p:txBody>
          <a:bodyPr/>
          <a:lstStyle/>
          <a:p>
            <a:fld id="{F7111DA5-BD19-4366-924C-AE15BF393CFD}" type="datetime3">
              <a:rPr lang="en-US" smtClean="0"/>
              <a:t>11 April 2025</a:t>
            </a:fld>
            <a:endParaRPr lang="en-US" dirty="0"/>
          </a:p>
        </p:txBody>
      </p:sp>
      <p:sp>
        <p:nvSpPr>
          <p:cNvPr id="5" name="Slide Number Placeholder 4">
            <a:extLst>
              <a:ext uri="{FF2B5EF4-FFF2-40B4-BE49-F238E27FC236}">
                <a16:creationId xmlns:a16="http://schemas.microsoft.com/office/drawing/2014/main" id="{FACC4CEA-8D21-07A2-7D96-E4071D11C185}"/>
              </a:ext>
            </a:extLst>
          </p:cNvPr>
          <p:cNvSpPr>
            <a:spLocks noGrp="1"/>
          </p:cNvSpPr>
          <p:nvPr>
            <p:ph type="sldNum" sz="quarter" idx="11"/>
          </p:nvPr>
        </p:nvSpPr>
        <p:spPr/>
        <p:txBody>
          <a:bodyPr/>
          <a:lstStyle/>
          <a:p>
            <a:fld id="{64E5BE4B-2FBF-4174-9E62-85FAD1CB43A6}" type="slidenum">
              <a:rPr lang="en-US" smtClean="0"/>
              <a:pPr/>
              <a:t>4</a:t>
            </a:fld>
            <a:endParaRPr lang="en-US" dirty="0"/>
          </a:p>
        </p:txBody>
      </p:sp>
      <p:pic>
        <p:nvPicPr>
          <p:cNvPr id="10" name="Picture 9">
            <a:extLst>
              <a:ext uri="{FF2B5EF4-FFF2-40B4-BE49-F238E27FC236}">
                <a16:creationId xmlns:a16="http://schemas.microsoft.com/office/drawing/2014/main" id="{E7671BBE-432D-3129-4F49-E5E891079B99}"/>
              </a:ext>
            </a:extLst>
          </p:cNvPr>
          <p:cNvPicPr>
            <a:picLocks noChangeAspect="1"/>
          </p:cNvPicPr>
          <p:nvPr/>
        </p:nvPicPr>
        <p:blipFill>
          <a:blip r:embed="rId2"/>
          <a:stretch>
            <a:fillRect/>
          </a:stretch>
        </p:blipFill>
        <p:spPr>
          <a:xfrm>
            <a:off x="1936819" y="506448"/>
            <a:ext cx="8318362" cy="58451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1632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0C55D-AE5E-1FB4-C55D-8D603D303657}"/>
              </a:ext>
            </a:extLst>
          </p:cNvPr>
          <p:cNvSpPr>
            <a:spLocks noGrp="1"/>
          </p:cNvSpPr>
          <p:nvPr>
            <p:ph type="title"/>
          </p:nvPr>
        </p:nvSpPr>
        <p:spPr>
          <a:xfrm>
            <a:off x="1980352" y="371548"/>
            <a:ext cx="8231293" cy="914400"/>
          </a:xfrm>
        </p:spPr>
        <p:txBody>
          <a:bodyPr/>
          <a:lstStyle/>
          <a:p>
            <a:pPr algn="ctr"/>
            <a:r>
              <a:rPr lang="en-US" dirty="0"/>
              <a:t>Jet Shared Library Suites</a:t>
            </a:r>
          </a:p>
        </p:txBody>
      </p:sp>
      <p:sp>
        <p:nvSpPr>
          <p:cNvPr id="5" name="Date Placeholder 4">
            <a:extLst>
              <a:ext uri="{FF2B5EF4-FFF2-40B4-BE49-F238E27FC236}">
                <a16:creationId xmlns:a16="http://schemas.microsoft.com/office/drawing/2014/main" id="{BF68104E-9A48-12FD-8E70-999D647BEEE0}"/>
              </a:ext>
            </a:extLst>
          </p:cNvPr>
          <p:cNvSpPr>
            <a:spLocks noGrp="1"/>
          </p:cNvSpPr>
          <p:nvPr>
            <p:ph type="dt" sz="half" idx="10"/>
          </p:nvPr>
        </p:nvSpPr>
        <p:spPr/>
        <p:txBody>
          <a:bodyPr/>
          <a:lstStyle/>
          <a:p>
            <a:fld id="{42FCB63C-12B6-41B5-A2A5-DCA141A022FA}" type="datetime3">
              <a:rPr lang="en-US" smtClean="0"/>
              <a:t>11 April 2025</a:t>
            </a:fld>
            <a:endParaRPr lang="en-US" dirty="0"/>
          </a:p>
        </p:txBody>
      </p:sp>
      <p:sp>
        <p:nvSpPr>
          <p:cNvPr id="6" name="Slide Number Placeholder 5">
            <a:extLst>
              <a:ext uri="{FF2B5EF4-FFF2-40B4-BE49-F238E27FC236}">
                <a16:creationId xmlns:a16="http://schemas.microsoft.com/office/drawing/2014/main" id="{CA5C8E0D-754E-01B7-4EAD-96578FC485BB}"/>
              </a:ext>
            </a:extLst>
          </p:cNvPr>
          <p:cNvSpPr>
            <a:spLocks noGrp="1"/>
          </p:cNvSpPr>
          <p:nvPr>
            <p:ph type="sldNum" sz="quarter" idx="11"/>
          </p:nvPr>
        </p:nvSpPr>
        <p:spPr/>
        <p:txBody>
          <a:bodyPr/>
          <a:lstStyle/>
          <a:p>
            <a:fld id="{64E5BE4B-2FBF-4174-9E62-85FAD1CB43A6}" type="slidenum">
              <a:rPr lang="en-US" smtClean="0"/>
              <a:pPr/>
              <a:t>5</a:t>
            </a:fld>
            <a:endParaRPr lang="en-US" dirty="0"/>
          </a:p>
        </p:txBody>
      </p:sp>
      <p:pic>
        <p:nvPicPr>
          <p:cNvPr id="18" name="Picture 17">
            <a:extLst>
              <a:ext uri="{FF2B5EF4-FFF2-40B4-BE49-F238E27FC236}">
                <a16:creationId xmlns:a16="http://schemas.microsoft.com/office/drawing/2014/main" id="{12E7FDA9-3446-2D8B-E1AC-B7D5346C79B9}"/>
              </a:ext>
            </a:extLst>
          </p:cNvPr>
          <p:cNvPicPr>
            <a:picLocks noChangeAspect="1"/>
          </p:cNvPicPr>
          <p:nvPr/>
        </p:nvPicPr>
        <p:blipFill>
          <a:blip r:embed="rId2"/>
          <a:stretch>
            <a:fillRect/>
          </a:stretch>
        </p:blipFill>
        <p:spPr>
          <a:xfrm>
            <a:off x="273843" y="932148"/>
            <a:ext cx="11644312" cy="5697252"/>
          </a:xfrm>
          <a:prstGeom prst="rect">
            <a:avLst/>
          </a:prstGeom>
        </p:spPr>
      </p:pic>
    </p:spTree>
    <p:extLst>
      <p:ext uri="{BB962C8B-B14F-4D97-AF65-F5344CB8AC3E}">
        <p14:creationId xmlns:p14="http://schemas.microsoft.com/office/powerpoint/2010/main" val="3607750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3213417-91FF-E4D1-8209-F210A6861189}"/>
              </a:ext>
            </a:extLst>
          </p:cNvPr>
          <p:cNvSpPr>
            <a:spLocks noGrp="1"/>
          </p:cNvSpPr>
          <p:nvPr>
            <p:ph type="dt" sz="half" idx="10"/>
          </p:nvPr>
        </p:nvSpPr>
        <p:spPr/>
        <p:txBody>
          <a:bodyPr/>
          <a:lstStyle/>
          <a:p>
            <a:fld id="{DF04B8C8-ECCE-4E73-A91E-BA9221228095}" type="datetime3">
              <a:rPr lang="en-US" smtClean="0"/>
              <a:t>11 April 2025</a:t>
            </a:fld>
            <a:endParaRPr lang="en-US" dirty="0"/>
          </a:p>
        </p:txBody>
      </p:sp>
      <p:sp>
        <p:nvSpPr>
          <p:cNvPr id="5" name="Slide Number Placeholder 4">
            <a:extLst>
              <a:ext uri="{FF2B5EF4-FFF2-40B4-BE49-F238E27FC236}">
                <a16:creationId xmlns:a16="http://schemas.microsoft.com/office/drawing/2014/main" id="{07491587-39DA-F8DD-8904-4A77A5C3A3F9}"/>
              </a:ext>
            </a:extLst>
          </p:cNvPr>
          <p:cNvSpPr>
            <a:spLocks noGrp="1"/>
          </p:cNvSpPr>
          <p:nvPr>
            <p:ph type="sldNum" sz="quarter" idx="11"/>
          </p:nvPr>
        </p:nvSpPr>
        <p:spPr/>
        <p:txBody>
          <a:bodyPr/>
          <a:lstStyle/>
          <a:p>
            <a:fld id="{64E5BE4B-2FBF-4174-9E62-85FAD1CB43A6}" type="slidenum">
              <a:rPr lang="en-US" smtClean="0"/>
              <a:pPr/>
              <a:t>6</a:t>
            </a:fld>
            <a:endParaRPr lang="en-US" dirty="0"/>
          </a:p>
        </p:txBody>
      </p:sp>
      <p:pic>
        <p:nvPicPr>
          <p:cNvPr id="7" name="Picture 6">
            <a:extLst>
              <a:ext uri="{FF2B5EF4-FFF2-40B4-BE49-F238E27FC236}">
                <a16:creationId xmlns:a16="http://schemas.microsoft.com/office/drawing/2014/main" id="{331B1672-A980-BD53-C1C8-6373CCA26D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5480" y="1852542"/>
            <a:ext cx="3359868" cy="4367100"/>
          </a:xfrm>
          <a:prstGeom prst="rect">
            <a:avLst/>
          </a:prstGeom>
        </p:spPr>
      </p:pic>
      <p:sp>
        <p:nvSpPr>
          <p:cNvPr id="8" name="TextBox 7">
            <a:extLst>
              <a:ext uri="{FF2B5EF4-FFF2-40B4-BE49-F238E27FC236}">
                <a16:creationId xmlns:a16="http://schemas.microsoft.com/office/drawing/2014/main" id="{22403B41-8765-8C33-A598-55C598F6DE48}"/>
              </a:ext>
            </a:extLst>
          </p:cNvPr>
          <p:cNvSpPr txBox="1"/>
          <p:nvPr/>
        </p:nvSpPr>
        <p:spPr>
          <a:xfrm>
            <a:off x="5706828" y="1852542"/>
            <a:ext cx="4174764" cy="35394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srgbClr val="00B0F0"/>
                </a:solidFill>
                <a:effectLst/>
                <a:uLnTx/>
                <a:uFillTx/>
                <a:latin typeface="Arial" charset="0"/>
                <a:ea typeface="ＭＳ Ｐゴシック" charset="-128"/>
                <a:cs typeface="+mn-cs"/>
              </a:rPr>
              <a:t>ARMY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DA3D">
                    <a:lumMod val="20000"/>
                    <a:lumOff val="80000"/>
                  </a:srgbClr>
                </a:solidFill>
                <a:effectLst/>
                <a:uLnTx/>
                <a:uFillTx/>
                <a:latin typeface="Arial" charset="0"/>
                <a:ea typeface="ＭＳ Ｐゴシック" charset="-128"/>
                <a:cs typeface="+mn-cs"/>
              </a:rPr>
              <a:t>Multiple Unified Simulation Environment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srgbClr val="00B0F0"/>
                </a:solidFill>
                <a:effectLst/>
                <a:uLnTx/>
                <a:uFillTx/>
                <a:latin typeface="Arial" charset="0"/>
                <a:ea typeface="ＭＳ Ｐゴシック" charset="-128"/>
                <a:cs typeface="+mn-cs"/>
              </a:rPr>
              <a:t>AIR FORCE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DA3D">
                    <a:lumMod val="20000"/>
                    <a:lumOff val="80000"/>
                  </a:srgbClr>
                </a:solidFill>
                <a:effectLst/>
                <a:uLnTx/>
                <a:uFillTx/>
                <a:latin typeface="Arial" charset="0"/>
                <a:ea typeface="ＭＳ Ｐゴシック" charset="-128"/>
                <a:cs typeface="+mn-cs"/>
              </a:rPr>
              <a:t>Air Force Synthetic Environment for Reconnaissance &amp; </a:t>
            </a:r>
            <a:r>
              <a:rPr kumimoji="0" lang="en-US" sz="1600" b="1" i="0" u="none" strike="noStrike" kern="1200" cap="none" spc="0" normalizeH="0" baseline="0" noProof="0" dirty="0" err="1">
                <a:ln>
                  <a:noFill/>
                </a:ln>
                <a:solidFill>
                  <a:srgbClr val="FFDA3D">
                    <a:lumMod val="20000"/>
                    <a:lumOff val="80000"/>
                  </a:srgbClr>
                </a:solidFill>
                <a:effectLst/>
                <a:uLnTx/>
                <a:uFillTx/>
                <a:latin typeface="Arial" charset="0"/>
                <a:ea typeface="ＭＳ Ｐゴシック" charset="-128"/>
                <a:cs typeface="+mn-cs"/>
              </a:rPr>
              <a:t>Surveilence</a:t>
            </a:r>
            <a:endParaRPr kumimoji="0" lang="en-US" sz="1600" b="1" i="0" u="none" strike="noStrike" kern="1200" cap="none" spc="0" normalizeH="0" baseline="0" noProof="0" dirty="0">
              <a:ln>
                <a:noFill/>
              </a:ln>
              <a:solidFill>
                <a:srgbClr val="FFDA3D">
                  <a:lumMod val="20000"/>
                  <a:lumOff val="80000"/>
                </a:srgbClr>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DA3D">
                    <a:lumMod val="20000"/>
                    <a:lumOff val="80000"/>
                  </a:srgbClr>
                </a:solidFill>
                <a:effectLst/>
                <a:uLnTx/>
                <a:uFillTx/>
                <a:latin typeface="Arial" charset="0"/>
                <a:ea typeface="ＭＳ Ｐゴシック" charset="-128"/>
                <a:cs typeface="+mn-cs"/>
              </a:rPr>
              <a:t>Primary virtual </a:t>
            </a:r>
            <a:r>
              <a:rPr kumimoji="0" lang="en-US" sz="1600" b="1" i="0" u="none" strike="noStrike" kern="1200" cap="none" spc="0" normalizeH="0" baseline="0" noProof="0" dirty="0">
                <a:ln>
                  <a:noFill/>
                </a:ln>
                <a:solidFill>
                  <a:srgbClr val="00B0F0"/>
                </a:solidFill>
                <a:effectLst/>
                <a:uLnTx/>
                <a:uFillTx/>
                <a:latin typeface="Arial" charset="0"/>
                <a:ea typeface="ＭＳ Ｐゴシック" charset="-128"/>
                <a:cs typeface="+mn-cs"/>
              </a:rPr>
              <a:t>Intelligence, Surveillance</a:t>
            </a:r>
            <a:r>
              <a:rPr kumimoji="0" lang="en-US" sz="1600" b="1" i="0"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0" lang="en-US" sz="1600" b="1" i="0" u="none" strike="noStrike" kern="1200" cap="none" spc="0" normalizeH="0" baseline="0" noProof="0" dirty="0">
                <a:ln>
                  <a:noFill/>
                </a:ln>
                <a:solidFill>
                  <a:srgbClr val="FFDA3D">
                    <a:lumMod val="20000"/>
                    <a:lumOff val="80000"/>
                  </a:srgbClr>
                </a:solidFill>
                <a:effectLst/>
                <a:uLnTx/>
                <a:uFillTx/>
                <a:latin typeface="Arial" charset="0"/>
                <a:ea typeface="ＭＳ Ｐゴシック" charset="-128"/>
                <a:cs typeface="+mn-cs"/>
              </a:rPr>
              <a:t>and</a:t>
            </a:r>
            <a:r>
              <a:rPr kumimoji="0" lang="en-US" sz="1600" b="1" i="0"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0" lang="en-US" sz="1600" b="1" i="0" u="none" strike="noStrike" kern="1200" cap="none" spc="0" normalizeH="0" baseline="0" noProof="0" dirty="0">
                <a:ln>
                  <a:noFill/>
                </a:ln>
                <a:solidFill>
                  <a:srgbClr val="00B0F0"/>
                </a:solidFill>
                <a:effectLst/>
                <a:uLnTx/>
                <a:uFillTx/>
                <a:latin typeface="Arial" charset="0"/>
                <a:ea typeface="ＭＳ Ｐゴシック" charset="-128"/>
                <a:cs typeface="+mn-cs"/>
              </a:rPr>
              <a:t>Reconnaissance</a:t>
            </a:r>
            <a:r>
              <a:rPr kumimoji="0" lang="en-US" sz="1600" b="1" i="0"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0" lang="en-US" sz="1600" b="1" i="0" u="none" strike="noStrike" kern="1200" cap="none" spc="0" normalizeH="0" baseline="0" noProof="0" dirty="0">
                <a:ln>
                  <a:noFill/>
                </a:ln>
                <a:solidFill>
                  <a:srgbClr val="FFDA3D">
                    <a:lumMod val="20000"/>
                    <a:lumOff val="80000"/>
                  </a:srgbClr>
                </a:solidFill>
                <a:effectLst/>
                <a:uLnTx/>
                <a:uFillTx/>
                <a:latin typeface="Arial" charset="0"/>
                <a:ea typeface="ＭＳ Ｐゴシック" charset="-128"/>
                <a:cs typeface="+mn-cs"/>
              </a:rPr>
              <a:t>(ISR) and Unmanned Aircraft Systems (UAS) simulation used within the</a:t>
            </a:r>
            <a:r>
              <a:rPr kumimoji="0" lang="en-US" sz="1600" b="1" i="0"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0" lang="en-US" sz="1600" b="1" i="0" u="none" strike="noStrike" kern="1200" cap="none" spc="0" normalizeH="0" baseline="0" noProof="0" dirty="0">
                <a:ln>
                  <a:noFill/>
                </a:ln>
                <a:solidFill>
                  <a:srgbClr val="00B0F0"/>
                </a:solidFill>
                <a:effectLst/>
                <a:uLnTx/>
                <a:uFillTx/>
                <a:latin typeface="Arial" charset="0"/>
                <a:ea typeface="ＭＳ Ｐゴシック" charset="-128"/>
                <a:cs typeface="+mn-cs"/>
              </a:rPr>
              <a:t>Department of Defense</a:t>
            </a:r>
            <a:r>
              <a:rPr kumimoji="0" lang="en-US" sz="1600" b="1" i="0"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0" lang="en-US" sz="1600" b="1" i="0" u="none" strike="noStrike" kern="1200" cap="none" spc="0" normalizeH="0" baseline="0" noProof="0" dirty="0">
                <a:ln>
                  <a:noFill/>
                </a:ln>
                <a:solidFill>
                  <a:srgbClr val="FFDA3D">
                    <a:lumMod val="20000"/>
                    <a:lumOff val="80000"/>
                  </a:srgbClr>
                </a:solidFill>
                <a:effectLst/>
                <a:uLnTx/>
                <a:uFillTx/>
                <a:latin typeface="Arial" charset="0"/>
                <a:ea typeface="ＭＳ Ｐゴシック" charset="-128"/>
                <a:cs typeface="+mn-cs"/>
              </a:rPr>
              <a:t>(DoD) for command and staff level training for the Joint Services and component commands</a:t>
            </a:r>
          </a:p>
        </p:txBody>
      </p:sp>
      <p:sp>
        <p:nvSpPr>
          <p:cNvPr id="9" name="Title 1">
            <a:extLst>
              <a:ext uri="{FF2B5EF4-FFF2-40B4-BE49-F238E27FC236}">
                <a16:creationId xmlns:a16="http://schemas.microsoft.com/office/drawing/2014/main" id="{D3A6447A-18BD-FBD8-C3DF-4BC60AABB0BC}"/>
              </a:ext>
            </a:extLst>
          </p:cNvPr>
          <p:cNvSpPr txBox="1">
            <a:spLocks/>
          </p:cNvSpPr>
          <p:nvPr/>
        </p:nvSpPr>
        <p:spPr>
          <a:xfrm>
            <a:off x="2620093" y="277655"/>
            <a:ext cx="6173470" cy="721405"/>
          </a:xfrm>
          <a:prstGeom prst="rect">
            <a:avLst/>
          </a:prstGeom>
        </p:spPr>
        <p:txBody>
          <a:bodyPr>
            <a:norm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gn="ctr"/>
            <a:r>
              <a:rPr lang="en-US" sz="3600" b="1"/>
              <a:t>MUSE AFSERS</a:t>
            </a:r>
            <a:endParaRPr lang="en-US" sz="5400" b="1" dirty="0"/>
          </a:p>
        </p:txBody>
      </p:sp>
    </p:spTree>
    <p:extLst>
      <p:ext uri="{BB962C8B-B14F-4D97-AF65-F5344CB8AC3E}">
        <p14:creationId xmlns:p14="http://schemas.microsoft.com/office/powerpoint/2010/main" val="3469874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93442-C733-688A-F38B-371E9E06F954}"/>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933AAD45-B3D8-6876-DC05-894ED84EBA64}"/>
              </a:ext>
            </a:extLst>
          </p:cNvPr>
          <p:cNvSpPr>
            <a:spLocks noGrp="1"/>
          </p:cNvSpPr>
          <p:nvPr>
            <p:ph type="dt" sz="half" idx="10"/>
          </p:nvPr>
        </p:nvSpPr>
        <p:spPr/>
        <p:txBody>
          <a:bodyPr/>
          <a:lstStyle/>
          <a:p>
            <a:fld id="{DF04B8C8-ECCE-4E73-A91E-BA9221228095}" type="datetime3">
              <a:rPr lang="en-US" smtClean="0"/>
              <a:t>11 April 2025</a:t>
            </a:fld>
            <a:endParaRPr lang="en-US" dirty="0"/>
          </a:p>
        </p:txBody>
      </p:sp>
      <p:sp>
        <p:nvSpPr>
          <p:cNvPr id="5" name="Slide Number Placeholder 4">
            <a:extLst>
              <a:ext uri="{FF2B5EF4-FFF2-40B4-BE49-F238E27FC236}">
                <a16:creationId xmlns:a16="http://schemas.microsoft.com/office/drawing/2014/main" id="{925DB8EA-6AC1-FBF4-436A-6D3430F7881C}"/>
              </a:ext>
            </a:extLst>
          </p:cNvPr>
          <p:cNvSpPr>
            <a:spLocks noGrp="1"/>
          </p:cNvSpPr>
          <p:nvPr>
            <p:ph type="sldNum" sz="quarter" idx="11"/>
          </p:nvPr>
        </p:nvSpPr>
        <p:spPr/>
        <p:txBody>
          <a:bodyPr/>
          <a:lstStyle/>
          <a:p>
            <a:fld id="{64E5BE4B-2FBF-4174-9E62-85FAD1CB43A6}" type="slidenum">
              <a:rPr lang="en-US" smtClean="0"/>
              <a:pPr/>
              <a:t>7</a:t>
            </a:fld>
            <a:endParaRPr lang="en-US" dirty="0"/>
          </a:p>
        </p:txBody>
      </p:sp>
      <p:sp>
        <p:nvSpPr>
          <p:cNvPr id="9" name="Title 1">
            <a:extLst>
              <a:ext uri="{FF2B5EF4-FFF2-40B4-BE49-F238E27FC236}">
                <a16:creationId xmlns:a16="http://schemas.microsoft.com/office/drawing/2014/main" id="{39ABE57B-43E5-BA20-637F-771AE0C05E0F}"/>
              </a:ext>
            </a:extLst>
          </p:cNvPr>
          <p:cNvSpPr txBox="1">
            <a:spLocks/>
          </p:cNvSpPr>
          <p:nvPr/>
        </p:nvSpPr>
        <p:spPr>
          <a:xfrm>
            <a:off x="2620093" y="277655"/>
            <a:ext cx="6173470" cy="721405"/>
          </a:xfrm>
          <a:prstGeom prst="rect">
            <a:avLst/>
          </a:prstGeom>
        </p:spPr>
        <p:txBody>
          <a:bodyPr>
            <a:normAutofit fontScale="85000" lnSpcReduction="10000"/>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gn="ctr"/>
            <a:r>
              <a:rPr lang="en-US" sz="3600" b="1" dirty="0"/>
              <a:t>MUSE AFSERS CAPABILITIES</a:t>
            </a:r>
            <a:endParaRPr lang="en-US" sz="5400" b="1" dirty="0"/>
          </a:p>
        </p:txBody>
      </p:sp>
      <p:pic>
        <p:nvPicPr>
          <p:cNvPr id="2" name="Picture 1">
            <a:extLst>
              <a:ext uri="{FF2B5EF4-FFF2-40B4-BE49-F238E27FC236}">
                <a16:creationId xmlns:a16="http://schemas.microsoft.com/office/drawing/2014/main" id="{496460F1-C5E4-954A-8C09-19F7AE9AF7EE}"/>
              </a:ext>
            </a:extLst>
          </p:cNvPr>
          <p:cNvPicPr>
            <a:picLocks noChangeAspect="1"/>
          </p:cNvPicPr>
          <p:nvPr/>
        </p:nvPicPr>
        <p:blipFill>
          <a:blip r:embed="rId2"/>
          <a:stretch>
            <a:fillRect/>
          </a:stretch>
        </p:blipFill>
        <p:spPr>
          <a:xfrm>
            <a:off x="323850" y="929236"/>
            <a:ext cx="11544300" cy="5651109"/>
          </a:xfrm>
          <a:prstGeom prst="rect">
            <a:avLst/>
          </a:prstGeom>
        </p:spPr>
      </p:pic>
    </p:spTree>
    <p:extLst>
      <p:ext uri="{BB962C8B-B14F-4D97-AF65-F5344CB8AC3E}">
        <p14:creationId xmlns:p14="http://schemas.microsoft.com/office/powerpoint/2010/main" val="46452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2270B-AE13-918F-BBAA-7FFB3EA62718}"/>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59693C41-0B0B-2CDE-7857-210EEC55CDDB}"/>
              </a:ext>
            </a:extLst>
          </p:cNvPr>
          <p:cNvSpPr>
            <a:spLocks noGrp="1"/>
          </p:cNvSpPr>
          <p:nvPr>
            <p:ph type="dt" sz="half" idx="10"/>
          </p:nvPr>
        </p:nvSpPr>
        <p:spPr/>
        <p:txBody>
          <a:bodyPr/>
          <a:lstStyle/>
          <a:p>
            <a:fld id="{DF04B8C8-ECCE-4E73-A91E-BA9221228095}" type="datetime3">
              <a:rPr lang="en-US" smtClean="0"/>
              <a:t>11 April 2025</a:t>
            </a:fld>
            <a:endParaRPr lang="en-US" dirty="0"/>
          </a:p>
        </p:txBody>
      </p:sp>
      <p:sp>
        <p:nvSpPr>
          <p:cNvPr id="5" name="Slide Number Placeholder 4">
            <a:extLst>
              <a:ext uri="{FF2B5EF4-FFF2-40B4-BE49-F238E27FC236}">
                <a16:creationId xmlns:a16="http://schemas.microsoft.com/office/drawing/2014/main" id="{EFCB09CA-5AD8-8CFE-6F3D-6392BCA2E2E0}"/>
              </a:ext>
            </a:extLst>
          </p:cNvPr>
          <p:cNvSpPr>
            <a:spLocks noGrp="1"/>
          </p:cNvSpPr>
          <p:nvPr>
            <p:ph type="sldNum" sz="quarter" idx="11"/>
          </p:nvPr>
        </p:nvSpPr>
        <p:spPr/>
        <p:txBody>
          <a:bodyPr/>
          <a:lstStyle/>
          <a:p>
            <a:fld id="{64E5BE4B-2FBF-4174-9E62-85FAD1CB43A6}" type="slidenum">
              <a:rPr lang="en-US" smtClean="0"/>
              <a:pPr/>
              <a:t>8</a:t>
            </a:fld>
            <a:endParaRPr lang="en-US" dirty="0"/>
          </a:p>
        </p:txBody>
      </p:sp>
      <p:sp>
        <p:nvSpPr>
          <p:cNvPr id="9" name="Title 1">
            <a:extLst>
              <a:ext uri="{FF2B5EF4-FFF2-40B4-BE49-F238E27FC236}">
                <a16:creationId xmlns:a16="http://schemas.microsoft.com/office/drawing/2014/main" id="{C0A959AD-8C3D-3E9B-2178-958F51555377}"/>
              </a:ext>
            </a:extLst>
          </p:cNvPr>
          <p:cNvSpPr txBox="1">
            <a:spLocks/>
          </p:cNvSpPr>
          <p:nvPr/>
        </p:nvSpPr>
        <p:spPr>
          <a:xfrm>
            <a:off x="1691904" y="544030"/>
            <a:ext cx="8245875" cy="721405"/>
          </a:xfrm>
          <a:prstGeom prst="rect">
            <a:avLst/>
          </a:prstGeom>
        </p:spPr>
        <p:txBody>
          <a:bodyPr>
            <a:normAutofit fontScale="47500" lnSpcReduction="20000"/>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gn="ctr"/>
            <a:r>
              <a:rPr lang="en-US" sz="5400" b="1" cap="none" dirty="0"/>
              <a:t>Vignette Planning and Rehearsal Software (</a:t>
            </a:r>
            <a:r>
              <a:rPr lang="en-US" sz="5400" b="1" cap="none" dirty="0" err="1"/>
              <a:t>ViPRS</a:t>
            </a:r>
            <a:r>
              <a:rPr lang="en-US" sz="5400" b="1" cap="none" dirty="0"/>
              <a:t>)</a:t>
            </a:r>
          </a:p>
        </p:txBody>
      </p:sp>
      <p:sp>
        <p:nvSpPr>
          <p:cNvPr id="6" name="Content Placeholder 2">
            <a:extLst>
              <a:ext uri="{FF2B5EF4-FFF2-40B4-BE49-F238E27FC236}">
                <a16:creationId xmlns:a16="http://schemas.microsoft.com/office/drawing/2014/main" id="{9150689D-C524-E1E8-BAB2-2E97BF4F5059}"/>
              </a:ext>
            </a:extLst>
          </p:cNvPr>
          <p:cNvSpPr txBox="1">
            <a:spLocks/>
          </p:cNvSpPr>
          <p:nvPr/>
        </p:nvSpPr>
        <p:spPr>
          <a:xfrm>
            <a:off x="819254" y="1168672"/>
            <a:ext cx="9991176" cy="5145298"/>
          </a:xfrm>
          <a:prstGeom prst="rect">
            <a:avLst/>
          </a:prstGeom>
        </p:spPr>
        <p:txBody>
          <a:bodyPr>
            <a:normAutofit/>
          </a:bodyPr>
          <a:lstStyle>
            <a:lvl1pPr marL="182880" indent="-182880" algn="l" defTabSz="914400" rtl="0" eaLnBrk="1" latinLnBrk="0" hangingPunct="1">
              <a:lnSpc>
                <a:spcPct val="95000"/>
              </a:lnSpc>
              <a:spcBef>
                <a:spcPts val="1000"/>
              </a:spcBef>
              <a:buFont typeface="Arial" panose="020B0604020202020204" pitchFamily="34" charset="0"/>
              <a:buChar char="▪"/>
              <a:defRPr sz="1700" kern="1200">
                <a:solidFill>
                  <a:schemeClr val="tx1"/>
                </a:solidFill>
                <a:latin typeface="+mn-lt"/>
                <a:ea typeface="+mn-ea"/>
                <a:cs typeface="+mn-cs"/>
              </a:defRPr>
            </a:lvl1pPr>
            <a:lvl2pPr marL="3657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2pPr>
            <a:lvl3pPr marL="5486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3pPr>
            <a:lvl4pPr marL="7315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4pPr>
            <a:lvl5pPr marL="91440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5pPr>
            <a:lvl6pPr marL="109728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6pPr>
            <a:lvl7pPr marL="12801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7pPr>
            <a:lvl8pPr marL="14630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8pPr>
            <a:lvl9pPr marL="16459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9pPr>
          </a:lstStyle>
          <a:p>
            <a:pPr marL="228600" lvl="1" indent="0">
              <a:buFont typeface="Arial" panose="020B0604020202020204" pitchFamily="34" charset="0"/>
              <a:buNone/>
            </a:pPr>
            <a:r>
              <a:rPr lang="en-US" sz="2000">
                <a:solidFill>
                  <a:schemeClr val="tx2">
                    <a:lumMod val="20000"/>
                    <a:lumOff val="80000"/>
                  </a:schemeClr>
                </a:solidFill>
              </a:rPr>
              <a:t>ViPRS is a training and development tool used for building, editing and playing back deterministic scenarios called ‘Vignettes’. </a:t>
            </a:r>
          </a:p>
          <a:p>
            <a:pPr marL="228600" lvl="1" indent="0">
              <a:buFont typeface="Arial" panose="020B0604020202020204" pitchFamily="34" charset="0"/>
              <a:buNone/>
            </a:pPr>
            <a:endParaRPr lang="en-US" sz="2000">
              <a:solidFill>
                <a:schemeClr val="tx2">
                  <a:lumMod val="20000"/>
                  <a:lumOff val="80000"/>
                </a:schemeClr>
              </a:solidFill>
            </a:endParaRPr>
          </a:p>
          <a:p>
            <a:pPr marL="228600" lvl="1" indent="0">
              <a:buFont typeface="Arial" panose="020B0604020202020204" pitchFamily="34" charset="0"/>
              <a:buNone/>
            </a:pPr>
            <a:r>
              <a:rPr lang="en-US" sz="2000">
                <a:solidFill>
                  <a:schemeClr val="tx2">
                    <a:lumMod val="20000"/>
                    <a:lumOff val="80000"/>
                  </a:schemeClr>
                </a:solidFill>
              </a:rPr>
              <a:t>Users can navigate a 3D interactive environment either with a DIS Simulation System like AFSERS or as a standalone editor, using animated characters, equipment, waypoints, and events that compose their Vignettes. </a:t>
            </a:r>
          </a:p>
          <a:p>
            <a:pPr marL="228600" lvl="1" indent="0">
              <a:buFont typeface="Arial" panose="020B0604020202020204" pitchFamily="34" charset="0"/>
              <a:buNone/>
            </a:pPr>
            <a:endParaRPr lang="en-US" sz="2000">
              <a:solidFill>
                <a:schemeClr val="tx2">
                  <a:lumMod val="20000"/>
                  <a:lumOff val="80000"/>
                </a:schemeClr>
              </a:solidFill>
            </a:endParaRPr>
          </a:p>
          <a:p>
            <a:pPr marL="228600" lvl="1" indent="0">
              <a:buFont typeface="Arial" panose="020B0604020202020204" pitchFamily="34" charset="0"/>
              <a:buNone/>
            </a:pPr>
            <a:r>
              <a:rPr lang="en-US" sz="2000">
                <a:solidFill>
                  <a:schemeClr val="tx2">
                    <a:lumMod val="20000"/>
                    <a:lumOff val="80000"/>
                  </a:schemeClr>
                </a:solidFill>
              </a:rPr>
              <a:t>ViPRS can integrate with any DIS </a:t>
            </a:r>
          </a:p>
          <a:p>
            <a:pPr marL="228600" lvl="1" indent="0">
              <a:buFont typeface="Arial" panose="020B0604020202020204" pitchFamily="34" charset="0"/>
              <a:buNone/>
            </a:pPr>
            <a:r>
              <a:rPr lang="en-US" sz="2000">
                <a:solidFill>
                  <a:schemeClr val="tx2">
                    <a:lumMod val="20000"/>
                    <a:lumOff val="80000"/>
                  </a:schemeClr>
                </a:solidFill>
              </a:rPr>
              <a:t>compliant federation or trainer and </a:t>
            </a:r>
          </a:p>
          <a:p>
            <a:pPr marL="228600" lvl="1" indent="0">
              <a:buFont typeface="Arial" panose="020B0604020202020204" pitchFamily="34" charset="0"/>
              <a:buNone/>
            </a:pPr>
            <a:r>
              <a:rPr lang="en-US" sz="2000">
                <a:solidFill>
                  <a:schemeClr val="tx2">
                    <a:lumMod val="20000"/>
                    <a:lumOff val="80000"/>
                  </a:schemeClr>
                </a:solidFill>
              </a:rPr>
              <a:t>you can build or edit your vignettes </a:t>
            </a:r>
          </a:p>
          <a:p>
            <a:pPr marL="228600" lvl="1" indent="0">
              <a:buFont typeface="Arial" panose="020B0604020202020204" pitchFamily="34" charset="0"/>
              <a:buNone/>
            </a:pPr>
            <a:r>
              <a:rPr lang="en-US" sz="2000">
                <a:solidFill>
                  <a:schemeClr val="tx2">
                    <a:lumMod val="20000"/>
                    <a:lumOff val="80000"/>
                  </a:schemeClr>
                </a:solidFill>
              </a:rPr>
              <a:t>in real time.</a:t>
            </a:r>
          </a:p>
          <a:p>
            <a:pPr marL="228600" lvl="1" indent="0">
              <a:buFont typeface="Arial" panose="020B0604020202020204" pitchFamily="34" charset="0"/>
              <a:buNone/>
            </a:pPr>
            <a:endParaRPr lang="en-US" sz="2000">
              <a:solidFill>
                <a:schemeClr val="tx2">
                  <a:lumMod val="20000"/>
                  <a:lumOff val="80000"/>
                </a:schemeClr>
              </a:solidFill>
            </a:endParaRPr>
          </a:p>
          <a:p>
            <a:pPr marL="228600" lvl="1" indent="0">
              <a:buFont typeface="Arial" panose="020B0604020202020204" pitchFamily="34" charset="0"/>
              <a:buNone/>
            </a:pPr>
            <a:r>
              <a:rPr lang="en-US" sz="2000">
                <a:solidFill>
                  <a:schemeClr val="tx2">
                    <a:lumMod val="20000"/>
                    <a:lumOff val="80000"/>
                  </a:schemeClr>
                </a:solidFill>
              </a:rPr>
              <a:t>ViPRS Scenarios are scalable from </a:t>
            </a:r>
          </a:p>
          <a:p>
            <a:pPr marL="228600" lvl="1" indent="0">
              <a:buFont typeface="Arial" panose="020B0604020202020204" pitchFamily="34" charset="0"/>
              <a:buNone/>
            </a:pPr>
            <a:r>
              <a:rPr lang="en-US" sz="2000">
                <a:solidFill>
                  <a:schemeClr val="tx2">
                    <a:lumMod val="20000"/>
                    <a:lumOff val="80000"/>
                  </a:schemeClr>
                </a:solidFill>
              </a:rPr>
              <a:t>1 to ~ 10,000 entities (HW dependent)</a:t>
            </a:r>
            <a:endParaRPr lang="en-US" sz="2000" dirty="0">
              <a:solidFill>
                <a:schemeClr val="tx2">
                  <a:lumMod val="20000"/>
                  <a:lumOff val="80000"/>
                </a:schemeClr>
              </a:solidFill>
            </a:endParaRPr>
          </a:p>
        </p:txBody>
      </p:sp>
      <p:pic>
        <p:nvPicPr>
          <p:cNvPr id="8" name="Picture 7">
            <a:extLst>
              <a:ext uri="{FF2B5EF4-FFF2-40B4-BE49-F238E27FC236}">
                <a16:creationId xmlns:a16="http://schemas.microsoft.com/office/drawing/2014/main" id="{7AC9FEFC-B057-BAC8-DF68-24B19CD554D8}"/>
              </a:ext>
            </a:extLst>
          </p:cNvPr>
          <p:cNvPicPr>
            <a:picLocks noChangeAspect="1"/>
          </p:cNvPicPr>
          <p:nvPr/>
        </p:nvPicPr>
        <p:blipFill rotWithShape="1">
          <a:blip r:embed="rId2">
            <a:extLst>
              <a:ext uri="{28A0092B-C50C-407E-A947-70E740481C1C}">
                <a14:useLocalDpi xmlns:a14="http://schemas.microsoft.com/office/drawing/2010/main" val="0"/>
              </a:ext>
            </a:extLst>
          </a:blip>
          <a:srcRect b="32176"/>
          <a:stretch/>
        </p:blipFill>
        <p:spPr>
          <a:xfrm>
            <a:off x="5221230" y="4928302"/>
            <a:ext cx="4857378" cy="1711694"/>
          </a:xfrm>
          <a:prstGeom prst="rect">
            <a:avLst/>
          </a:prstGeom>
        </p:spPr>
      </p:pic>
      <p:sp>
        <p:nvSpPr>
          <p:cNvPr id="10" name="Rectangle 9">
            <a:extLst>
              <a:ext uri="{FF2B5EF4-FFF2-40B4-BE49-F238E27FC236}">
                <a16:creationId xmlns:a16="http://schemas.microsoft.com/office/drawing/2014/main" id="{3C0A4882-47F6-E70F-691F-91DF408E8ADC}"/>
              </a:ext>
            </a:extLst>
          </p:cNvPr>
          <p:cNvSpPr/>
          <p:nvPr/>
        </p:nvSpPr>
        <p:spPr>
          <a:xfrm>
            <a:off x="6496920" y="3095522"/>
            <a:ext cx="3800762" cy="2309541"/>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F45802DA-D17C-2F94-950E-8C7934260B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2705" y="2931200"/>
            <a:ext cx="5343510" cy="2362467"/>
          </a:xfrm>
          <a:prstGeom prst="rect">
            <a:avLst/>
          </a:prstGeom>
        </p:spPr>
      </p:pic>
    </p:spTree>
    <p:extLst>
      <p:ext uri="{BB962C8B-B14F-4D97-AF65-F5344CB8AC3E}">
        <p14:creationId xmlns:p14="http://schemas.microsoft.com/office/powerpoint/2010/main" val="6243611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68963-E014-4C1D-5026-2143FBB99D1F}"/>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872CA8E9-091D-CDAB-A251-75B80D072B1F}"/>
              </a:ext>
            </a:extLst>
          </p:cNvPr>
          <p:cNvSpPr>
            <a:spLocks noGrp="1"/>
          </p:cNvSpPr>
          <p:nvPr>
            <p:ph type="dt" sz="half" idx="10"/>
          </p:nvPr>
        </p:nvSpPr>
        <p:spPr/>
        <p:txBody>
          <a:bodyPr/>
          <a:lstStyle/>
          <a:p>
            <a:fld id="{DF04B8C8-ECCE-4E73-A91E-BA9221228095}" type="datetime3">
              <a:rPr lang="en-US" smtClean="0"/>
              <a:t>11 April 2025</a:t>
            </a:fld>
            <a:endParaRPr lang="en-US" dirty="0"/>
          </a:p>
        </p:txBody>
      </p:sp>
      <p:sp>
        <p:nvSpPr>
          <p:cNvPr id="5" name="Slide Number Placeholder 4">
            <a:extLst>
              <a:ext uri="{FF2B5EF4-FFF2-40B4-BE49-F238E27FC236}">
                <a16:creationId xmlns:a16="http://schemas.microsoft.com/office/drawing/2014/main" id="{7DCD3CB5-DE24-CC86-5A9B-031AB69E069B}"/>
              </a:ext>
            </a:extLst>
          </p:cNvPr>
          <p:cNvSpPr>
            <a:spLocks noGrp="1"/>
          </p:cNvSpPr>
          <p:nvPr>
            <p:ph type="sldNum" sz="quarter" idx="11"/>
          </p:nvPr>
        </p:nvSpPr>
        <p:spPr/>
        <p:txBody>
          <a:bodyPr/>
          <a:lstStyle/>
          <a:p>
            <a:fld id="{64E5BE4B-2FBF-4174-9E62-85FAD1CB43A6}" type="slidenum">
              <a:rPr lang="en-US" smtClean="0"/>
              <a:pPr/>
              <a:t>9</a:t>
            </a:fld>
            <a:endParaRPr lang="en-US" dirty="0"/>
          </a:p>
        </p:txBody>
      </p:sp>
      <p:sp>
        <p:nvSpPr>
          <p:cNvPr id="9" name="Title 1">
            <a:extLst>
              <a:ext uri="{FF2B5EF4-FFF2-40B4-BE49-F238E27FC236}">
                <a16:creationId xmlns:a16="http://schemas.microsoft.com/office/drawing/2014/main" id="{0D9C5863-5232-B025-719D-B2ACE8DD3A87}"/>
              </a:ext>
            </a:extLst>
          </p:cNvPr>
          <p:cNvSpPr txBox="1">
            <a:spLocks/>
          </p:cNvSpPr>
          <p:nvPr/>
        </p:nvSpPr>
        <p:spPr>
          <a:xfrm>
            <a:off x="1451103" y="294266"/>
            <a:ext cx="8667550" cy="960191"/>
          </a:xfrm>
          <a:prstGeom prst="rect">
            <a:avLst/>
          </a:prstGeom>
        </p:spPr>
        <p:txBody>
          <a:bodyPr>
            <a:norm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gn="ctr"/>
            <a:r>
              <a:rPr lang="en-US" sz="3600" b="1" cap="none" dirty="0"/>
              <a:t>Scenario Development with </a:t>
            </a:r>
            <a:r>
              <a:rPr lang="en-US" sz="3600" b="1" cap="none" dirty="0" err="1"/>
              <a:t>ViPRS</a:t>
            </a:r>
            <a:endParaRPr lang="en-US" sz="3600" b="1" cap="none" dirty="0"/>
          </a:p>
        </p:txBody>
      </p:sp>
      <p:sp>
        <p:nvSpPr>
          <p:cNvPr id="10" name="Rectangle 9">
            <a:extLst>
              <a:ext uri="{FF2B5EF4-FFF2-40B4-BE49-F238E27FC236}">
                <a16:creationId xmlns:a16="http://schemas.microsoft.com/office/drawing/2014/main" id="{45850DFC-383F-4A2B-E5DD-3C27196CF4B4}"/>
              </a:ext>
            </a:extLst>
          </p:cNvPr>
          <p:cNvSpPr/>
          <p:nvPr/>
        </p:nvSpPr>
        <p:spPr>
          <a:xfrm>
            <a:off x="6496920" y="3095522"/>
            <a:ext cx="3800762" cy="2309541"/>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4EEBBE45-08AE-2772-D724-880B8EF576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744" y="2760295"/>
            <a:ext cx="6420751" cy="3569937"/>
          </a:xfrm>
          <a:prstGeom prst="rect">
            <a:avLst/>
          </a:prstGeom>
        </p:spPr>
      </p:pic>
      <p:pic>
        <p:nvPicPr>
          <p:cNvPr id="3" name="Picture 2">
            <a:extLst>
              <a:ext uri="{FF2B5EF4-FFF2-40B4-BE49-F238E27FC236}">
                <a16:creationId xmlns:a16="http://schemas.microsoft.com/office/drawing/2014/main" id="{1638FB8C-C5D1-F4E1-B6A9-D69AFD1859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8426" y="922946"/>
            <a:ext cx="5821824" cy="3046547"/>
          </a:xfrm>
          <a:prstGeom prst="rect">
            <a:avLst/>
          </a:prstGeom>
        </p:spPr>
      </p:pic>
      <p:sp>
        <p:nvSpPr>
          <p:cNvPr id="12" name="Rectangle 11">
            <a:extLst>
              <a:ext uri="{FF2B5EF4-FFF2-40B4-BE49-F238E27FC236}">
                <a16:creationId xmlns:a16="http://schemas.microsoft.com/office/drawing/2014/main" id="{BBFA4E85-1BDA-C96F-2409-4F7054C78F10}"/>
              </a:ext>
            </a:extLst>
          </p:cNvPr>
          <p:cNvSpPr/>
          <p:nvPr/>
        </p:nvSpPr>
        <p:spPr>
          <a:xfrm>
            <a:off x="5784878" y="4095662"/>
            <a:ext cx="2691673" cy="2252918"/>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6C4698C2-58C1-1AD1-63A1-C1DC08A65E0C}"/>
              </a:ext>
            </a:extLst>
          </p:cNvPr>
          <p:cNvPicPr>
            <a:picLocks noChangeAspect="1"/>
          </p:cNvPicPr>
          <p:nvPr/>
        </p:nvPicPr>
        <p:blipFill rotWithShape="1">
          <a:blip r:embed="rId4">
            <a:extLst>
              <a:ext uri="{28A0092B-C50C-407E-A947-70E740481C1C}">
                <a14:useLocalDpi xmlns:a14="http://schemas.microsoft.com/office/drawing/2010/main" val="0"/>
              </a:ext>
            </a:extLst>
          </a:blip>
          <a:srcRect l="17302" t="25972" r="24817" b="9306"/>
          <a:stretch/>
        </p:blipFill>
        <p:spPr>
          <a:xfrm>
            <a:off x="5908257" y="3975044"/>
            <a:ext cx="2541952" cy="2698290"/>
          </a:xfrm>
          <a:prstGeom prst="rect">
            <a:avLst/>
          </a:prstGeom>
          <a:effectLst>
            <a:outerShdw blurRad="50800" dist="38100" dir="2700000" algn="tl" rotWithShape="0">
              <a:prstClr val="black">
                <a:alpha val="40000"/>
              </a:prstClr>
            </a:outerShdw>
          </a:effectLst>
        </p:spPr>
      </p:pic>
      <p:sp>
        <p:nvSpPr>
          <p:cNvPr id="14" name="Rectangle 13">
            <a:extLst>
              <a:ext uri="{FF2B5EF4-FFF2-40B4-BE49-F238E27FC236}">
                <a16:creationId xmlns:a16="http://schemas.microsoft.com/office/drawing/2014/main" id="{AE1C8F07-3B38-28C2-73CB-B89C200E85FA}"/>
              </a:ext>
            </a:extLst>
          </p:cNvPr>
          <p:cNvSpPr/>
          <p:nvPr/>
        </p:nvSpPr>
        <p:spPr>
          <a:xfrm>
            <a:off x="7418174" y="3325405"/>
            <a:ext cx="2691673" cy="644088"/>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E4C853ED-084D-E105-9C21-2E60D549BDE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9027"/>
          <a:stretch/>
        </p:blipFill>
        <p:spPr>
          <a:xfrm>
            <a:off x="7535092" y="3168462"/>
            <a:ext cx="2535218" cy="3457828"/>
          </a:xfrm>
          <a:prstGeom prst="rect">
            <a:avLst/>
          </a:prstGeom>
          <a:effectLst>
            <a:outerShdw blurRad="50800" dist="38100" dir="2700000" algn="tl" rotWithShape="0">
              <a:prstClr val="black">
                <a:alpha val="40000"/>
              </a:prstClr>
            </a:outerShdw>
          </a:effectLst>
        </p:spPr>
      </p:pic>
      <p:sp>
        <p:nvSpPr>
          <p:cNvPr id="16" name="Rectangle 15">
            <a:extLst>
              <a:ext uri="{FF2B5EF4-FFF2-40B4-BE49-F238E27FC236}">
                <a16:creationId xmlns:a16="http://schemas.microsoft.com/office/drawing/2014/main" id="{4D0B9194-1007-1093-2035-EF428A789F0E}"/>
              </a:ext>
            </a:extLst>
          </p:cNvPr>
          <p:cNvSpPr/>
          <p:nvPr/>
        </p:nvSpPr>
        <p:spPr>
          <a:xfrm>
            <a:off x="9265060" y="2403390"/>
            <a:ext cx="1853531" cy="762936"/>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B8AC4CD2-5055-3082-3E06-A5AEDA180B8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9309" t="278" b="1"/>
          <a:stretch/>
        </p:blipFill>
        <p:spPr>
          <a:xfrm>
            <a:off x="9394339" y="2226963"/>
            <a:ext cx="1853531" cy="3805895"/>
          </a:xfrm>
          <a:prstGeom prst="rect">
            <a:avLst/>
          </a:prstGeom>
          <a:effectLst>
            <a:outerShdw blurRad="50800" dist="38100" dir="2700000" algn="tl" rotWithShape="0">
              <a:prstClr val="black">
                <a:alpha val="40000"/>
              </a:prstClr>
            </a:outerShdw>
          </a:effectLst>
        </p:spPr>
      </p:pic>
      <p:grpSp>
        <p:nvGrpSpPr>
          <p:cNvPr id="18" name="Group 17">
            <a:extLst>
              <a:ext uri="{FF2B5EF4-FFF2-40B4-BE49-F238E27FC236}">
                <a16:creationId xmlns:a16="http://schemas.microsoft.com/office/drawing/2014/main" id="{D4CDC7F5-F3EB-1DD6-6E35-7A01D1BCB2FE}"/>
              </a:ext>
            </a:extLst>
          </p:cNvPr>
          <p:cNvGrpSpPr/>
          <p:nvPr/>
        </p:nvGrpSpPr>
        <p:grpSpPr>
          <a:xfrm>
            <a:off x="944131" y="922946"/>
            <a:ext cx="3704426" cy="1703257"/>
            <a:chOff x="5634968" y="2859205"/>
            <a:chExt cx="5211412" cy="2606110"/>
          </a:xfrm>
          <a:effectLst>
            <a:outerShdw blurRad="50800" dist="38100" dir="2700000" algn="tl" rotWithShape="0">
              <a:prstClr val="black">
                <a:alpha val="40000"/>
              </a:prstClr>
            </a:outerShdw>
          </a:effectLst>
        </p:grpSpPr>
        <p:pic>
          <p:nvPicPr>
            <p:cNvPr id="19" name="Picture 18">
              <a:extLst>
                <a:ext uri="{FF2B5EF4-FFF2-40B4-BE49-F238E27FC236}">
                  <a16:creationId xmlns:a16="http://schemas.microsoft.com/office/drawing/2014/main" id="{0776E8E4-AE7F-788C-43E2-61CA109B3C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3725" y="4093807"/>
              <a:ext cx="4752655" cy="1371508"/>
            </a:xfrm>
            <a:prstGeom prst="rect">
              <a:avLst/>
            </a:prstGeom>
          </p:spPr>
        </p:pic>
        <p:pic>
          <p:nvPicPr>
            <p:cNvPr id="20" name="Picture 19">
              <a:extLst>
                <a:ext uri="{FF2B5EF4-FFF2-40B4-BE49-F238E27FC236}">
                  <a16:creationId xmlns:a16="http://schemas.microsoft.com/office/drawing/2014/main" id="{556E4F60-CF47-AE4D-5E99-EFD3181C9962}"/>
                </a:ext>
              </a:extLst>
            </p:cNvPr>
            <p:cNvPicPr>
              <a:picLocks noChangeAspect="1"/>
            </p:cNvPicPr>
            <p:nvPr/>
          </p:nvPicPr>
          <p:blipFill rotWithShape="1">
            <a:blip r:embed="rId8">
              <a:extLst>
                <a:ext uri="{28A0092B-C50C-407E-A947-70E740481C1C}">
                  <a14:useLocalDpi xmlns:a14="http://schemas.microsoft.com/office/drawing/2010/main" val="0"/>
                </a:ext>
              </a:extLst>
            </a:blip>
            <a:srcRect t="1135" b="4722"/>
            <a:stretch/>
          </p:blipFill>
          <p:spPr>
            <a:xfrm>
              <a:off x="5634968" y="2859205"/>
              <a:ext cx="3562350" cy="2537673"/>
            </a:xfrm>
            <a:prstGeom prst="rect">
              <a:avLst/>
            </a:prstGeom>
          </p:spPr>
        </p:pic>
      </p:grpSp>
    </p:spTree>
    <p:extLst>
      <p:ext uri="{BB962C8B-B14F-4D97-AF65-F5344CB8AC3E}">
        <p14:creationId xmlns:p14="http://schemas.microsoft.com/office/powerpoint/2010/main" val="4074256691"/>
      </p:ext>
    </p:extLst>
  </p:cSld>
  <p:clrMapOvr>
    <a:masterClrMapping/>
  </p:clrMapOvr>
</p:sld>
</file>

<file path=ppt/theme/theme1.xml><?xml version="1.0" encoding="utf-8"?>
<a:theme xmlns:a="http://schemas.openxmlformats.org/drawingml/2006/main" name="US Army 2023 AFC DEVCOM Logo">
  <a:themeElements>
    <a:clrScheme name="US Army Color Palette">
      <a:dk1>
        <a:srgbClr val="000000"/>
      </a:dk1>
      <a:lt1>
        <a:srgbClr val="FFFFFF"/>
      </a:lt1>
      <a:dk2>
        <a:srgbClr val="221F20"/>
      </a:dk2>
      <a:lt2>
        <a:srgbClr val="FFCC01"/>
      </a:lt2>
      <a:accent1>
        <a:srgbClr val="221F20"/>
      </a:accent1>
      <a:accent2>
        <a:srgbClr val="FFCC01"/>
      </a:accent2>
      <a:accent3>
        <a:srgbClr val="727365"/>
      </a:accent3>
      <a:accent4>
        <a:srgbClr val="D5D5D7"/>
      </a:accent4>
      <a:accent5>
        <a:srgbClr val="565557"/>
      </a:accent5>
      <a:accent6>
        <a:srgbClr val="BFB8A6"/>
      </a:accent6>
      <a:hlink>
        <a:srgbClr val="565557"/>
      </a:hlink>
      <a:folHlink>
        <a:srgbClr val="305B6E"/>
      </a:folHlink>
    </a:clrScheme>
    <a:fontScheme name="US Army 2023 Fonts">
      <a:majorFont>
        <a:latin typeface="Arial"/>
        <a:ea typeface=""/>
        <a:cs typeface=""/>
      </a:majorFont>
      <a:minorFont>
        <a:latin typeface="Arial"/>
        <a:ea typeface=""/>
        <a:cs typeface=""/>
      </a:minorFont>
    </a:fontScheme>
    <a:fmtScheme name="US Army 2023 Effects">
      <a:fillStyleLst>
        <a:solidFill>
          <a:schemeClr val="phClr"/>
        </a:solidFill>
        <a:solidFill>
          <a:schemeClr val="phClr"/>
        </a:solidFill>
        <a:solidFill>
          <a:schemeClr val="phClr"/>
        </a:solidFill>
      </a:fillStyleLst>
      <a:lnStyleLst>
        <a:ln w="12700" cap="flat" cmpd="sng" algn="ctr">
          <a:solidFill>
            <a:schemeClr val="phClr"/>
          </a:solidFill>
          <a:prstDash val="solid"/>
        </a:ln>
        <a:ln w="12700" cap="flat" cmpd="sng" algn="ctr">
          <a:solidFill>
            <a:schemeClr val="phClr"/>
          </a:solidFill>
          <a:prstDash val="solid"/>
        </a:ln>
        <a:ln w="12700" cap="flat"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miter/>
        </a:ln>
      </a:spPr>
      <a:bodyPr/>
      <a:lstStyle>
        <a:defPPr algn="ctr">
          <a:lnSpc>
            <a:spcPct val="95000"/>
          </a:lnSpc>
          <a:defRPr sz="1700"/>
        </a:defPPr>
      </a:lstStyle>
      <a:style>
        <a:lnRef idx="0">
          <a:schemeClr val="accent1"/>
        </a:lnRef>
        <a:fillRef idx="1">
          <a:schemeClr val="accent1"/>
        </a:fillRef>
        <a:effectRef idx="0">
          <a:srgbClr val="000000"/>
        </a:effectRef>
        <a:fontRef idx="minor">
          <a:srgbClr val="FFFFFF"/>
        </a:fontRef>
      </a:style>
    </a:spDef>
    <a:lnDef>
      <a:spPr>
        <a:ln w="12700" cap="flat">
          <a:miter/>
        </a:ln>
      </a:spPr>
      <a:bodyPr/>
      <a:lstStyle/>
      <a:style>
        <a:lnRef idx="1">
          <a:schemeClr val="accent1"/>
        </a:lnRef>
        <a:fillRef idx="0">
          <a:schemeClr val="accent1"/>
        </a:fillRef>
        <a:effectRef idx="0">
          <a:srgbClr val="000000"/>
        </a:effectRef>
        <a:fontRef idx="minor">
          <a:srgbClr val="FFFFFF"/>
        </a:fontRef>
      </a:style>
    </a:lnDef>
    <a:txDef>
      <a:spPr>
        <a:noFill/>
      </a:spPr>
      <a:bodyPr wrap="square" lIns="0" tIns="0" rIns="0" bIns="0" rtlCol="0">
        <a:noAutofit/>
      </a:bodyPr>
      <a:lstStyle>
        <a:defPPr marL="182880" indent="-182880">
          <a:lnSpc>
            <a:spcPct val="95000"/>
          </a:lnSpc>
          <a:spcBef>
            <a:spcPts val="1000"/>
          </a:spcBef>
          <a:buSzPct val="100000"/>
          <a:buFont typeface="Arial"/>
          <a:buChar char="▪"/>
          <a:defRPr sz="1700"/>
        </a:defPPr>
      </a:lstStyle>
    </a:txDef>
  </a:objectDefaults>
  <a:extraClrSchemeLst/>
  <a:custClrLst>
    <a:custClr name="Army Black">
      <a:srgbClr val="221F20"/>
    </a:custClr>
    <a:custClr name="Army Gold">
      <a:srgbClr val="FFCC01"/>
    </a:custClr>
    <a:custClr name="White">
      <a:srgbClr val="FFFFFF"/>
    </a:custClr>
    <a:custClr name="Army Green">
      <a:srgbClr val="2F372F"/>
    </a:custClr>
    <a:custClr name="Tan">
      <a:srgbClr val="F1E4C7"/>
    </a:custClr>
    <a:custClr name="Field 01">
      <a:srgbClr val="727365"/>
    </a:custClr>
    <a:custClr name="Field 02">
      <a:srgbClr val="BFB8A6"/>
    </a:custClr>
    <a:custClr name="Gray 01">
      <a:srgbClr val="565557"/>
    </a:custClr>
    <a:custClr name="Gray 02">
      <a:srgbClr val="D5D5D7"/>
    </a:custClr>
    <a:custClr name="Highlight Orange">
      <a:srgbClr val="F16521"/>
    </a:custClr>
    <a:custClr name="Highlight Green">
      <a:srgbClr val="2DAA27"/>
    </a:custClr>
    <a:custClr name="Highlight Red">
      <a:srgbClr val="CF0000"/>
    </a:custClr>
  </a:custClrLst>
  <a:extLst>
    <a:ext uri="{05A4C25C-085E-4340-85A3-A5531E510DB2}">
      <thm15:themeFamily xmlns:thm15="http://schemas.microsoft.com/office/thememl/2012/main" name="US Army PowerPoint 16x9 12Feb2023" id="{3EB2FCAD-453B-4F97-9379-31EB449BB4A1}" vid="{CCBAEC26-5D3F-44DD-9C13-DB69982D462A}"/>
    </a:ext>
  </a:extLst>
</a:theme>
</file>

<file path=ppt/theme/theme2.xml><?xml version="1.0" encoding="utf-8"?>
<a:theme xmlns:a="http://schemas.openxmlformats.org/drawingml/2006/main" name="US Army 2023">
  <a:themeElements>
    <a:clrScheme name="US Army 2023 Colors">
      <a:dk1>
        <a:srgbClr val="221F20"/>
      </a:dk1>
      <a:lt1>
        <a:srgbClr val="FFFFFF"/>
      </a:lt1>
      <a:dk2>
        <a:srgbClr val="221F20"/>
      </a:dk2>
      <a:lt2>
        <a:srgbClr val="FFCC01"/>
      </a:lt2>
      <a:accent1>
        <a:srgbClr val="221F20"/>
      </a:accent1>
      <a:accent2>
        <a:srgbClr val="FFCC01"/>
      </a:accent2>
      <a:accent3>
        <a:srgbClr val="727365"/>
      </a:accent3>
      <a:accent4>
        <a:srgbClr val="D5D5D7"/>
      </a:accent4>
      <a:accent5>
        <a:srgbClr val="565557"/>
      </a:accent5>
      <a:accent6>
        <a:srgbClr val="BFB8A6"/>
      </a:accent6>
      <a:hlink>
        <a:srgbClr val="565557"/>
      </a:hlink>
      <a:folHlink>
        <a:srgbClr val="565557"/>
      </a:folHlink>
    </a:clrScheme>
    <a:fontScheme name="US Army 2023 Fonts">
      <a:majorFont>
        <a:latin typeface="Arial"/>
        <a:ea typeface=""/>
        <a:cs typeface=""/>
      </a:majorFont>
      <a:minorFont>
        <a:latin typeface="Arial"/>
        <a:ea typeface=""/>
        <a:cs typeface=""/>
      </a:minorFont>
    </a:fontScheme>
    <a:fmtScheme name="US Army 2023 Effects">
      <a:fillStyleLst>
        <a:solidFill>
          <a:schemeClr val="phClr"/>
        </a:solidFill>
        <a:solidFill>
          <a:schemeClr val="phClr"/>
        </a:solidFill>
        <a:solidFill>
          <a:schemeClr val="phClr"/>
        </a:solidFill>
      </a:fillStyleLst>
      <a:lnStyleLst>
        <a:ln w="12700" cap="flat" cmpd="sng" algn="ctr">
          <a:solidFill>
            <a:schemeClr val="phClr"/>
          </a:solidFill>
          <a:prstDash val="solid"/>
        </a:ln>
        <a:ln w="12700" cap="flat" cmpd="sng" algn="ctr">
          <a:solidFill>
            <a:schemeClr val="phClr"/>
          </a:solidFill>
          <a:prstDash val="solid"/>
        </a:ln>
        <a:ln w="12700" cap="flat"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miter/>
        </a:ln>
      </a:spPr>
      <a:bodyPr/>
      <a:lstStyle>
        <a:defPPr algn="ctr">
          <a:lnSpc>
            <a:spcPct val="95000"/>
          </a:lnSpc>
          <a:defRPr sz="1700"/>
        </a:defPPr>
      </a:lstStyle>
      <a:style>
        <a:lnRef idx="0">
          <a:schemeClr val="accent1"/>
        </a:lnRef>
        <a:fillRef idx="1">
          <a:schemeClr val="accent1"/>
        </a:fillRef>
        <a:effectRef idx="0">
          <a:srgbClr val="000000"/>
        </a:effectRef>
        <a:fontRef idx="minor">
          <a:srgbClr val="FFFFFF"/>
        </a:fontRef>
      </a:style>
    </a:spDef>
    <a:lnDef>
      <a:spPr>
        <a:ln w="12700" cap="flat">
          <a:miter/>
        </a:ln>
      </a:spPr>
      <a:bodyPr/>
      <a:lstStyle/>
      <a:style>
        <a:lnRef idx="1">
          <a:schemeClr val="accent1"/>
        </a:lnRef>
        <a:fillRef idx="0">
          <a:schemeClr val="accent1"/>
        </a:fillRef>
        <a:effectRef idx="0">
          <a:srgbClr val="000000"/>
        </a:effectRef>
        <a:fontRef idx="minor">
          <a:srgbClr val="FFFFFF"/>
        </a:fontRef>
      </a:style>
    </a:lnDef>
    <a:txDef>
      <a:spPr>
        <a:noFill/>
      </a:spPr>
      <a:bodyPr wrap="square" lIns="0" tIns="0" rIns="0" bIns="0" rtlCol="0">
        <a:noAutofit/>
      </a:bodyPr>
      <a:lstStyle>
        <a:defPPr marL="182880" indent="-182880">
          <a:lnSpc>
            <a:spcPct val="95000"/>
          </a:lnSpc>
          <a:spcBef>
            <a:spcPts val="1000"/>
          </a:spcBef>
          <a:buSzPct val="100000"/>
          <a:buFont typeface="Arial"/>
          <a:buChar char="▪"/>
          <a:defRPr sz="1700"/>
        </a:defPPr>
      </a:lstStyle>
    </a:txDef>
  </a:objectDefaults>
  <a:extraClrSchemeLst/>
  <a:custClrLst>
    <a:custClr name="Army Black">
      <a:srgbClr val="221F20"/>
    </a:custClr>
    <a:custClr name="Army Gold">
      <a:srgbClr val="FFCC01"/>
    </a:custClr>
    <a:custClr name="White">
      <a:srgbClr val="FFFFFF"/>
    </a:custClr>
    <a:custClr name="Army Green">
      <a:srgbClr val="2F372F"/>
    </a:custClr>
    <a:custClr name="Tan">
      <a:srgbClr val="F1E4C7"/>
    </a:custClr>
    <a:custClr name="Field 01">
      <a:srgbClr val="727365"/>
    </a:custClr>
    <a:custClr name="Field 02">
      <a:srgbClr val="BFB8A6"/>
    </a:custClr>
    <a:custClr name="Gray 01">
      <a:srgbClr val="565557"/>
    </a:custClr>
    <a:custClr name="Gray 02">
      <a:srgbClr val="D5D5D7"/>
    </a:custClr>
    <a:custClr name="Highlight Orange">
      <a:srgbClr val="F16521"/>
    </a:custClr>
    <a:custClr name="Highlight Green">
      <a:srgbClr val="2DAA27"/>
    </a:custClr>
    <a:custClr name="Highlight Red">
      <a:srgbClr val="CF0000"/>
    </a:custClr>
  </a:custClrLst>
</a:theme>
</file>

<file path=ppt/theme/theme3.xml><?xml version="1.0" encoding="utf-8"?>
<a:theme xmlns:a="http://schemas.openxmlformats.org/drawingml/2006/main" name="US Army 2023">
  <a:themeElements>
    <a:clrScheme name="US Army 2023 Colors">
      <a:dk1>
        <a:srgbClr val="221F20"/>
      </a:dk1>
      <a:lt1>
        <a:srgbClr val="FFFFFF"/>
      </a:lt1>
      <a:dk2>
        <a:srgbClr val="221F20"/>
      </a:dk2>
      <a:lt2>
        <a:srgbClr val="FFCC01"/>
      </a:lt2>
      <a:accent1>
        <a:srgbClr val="221F20"/>
      </a:accent1>
      <a:accent2>
        <a:srgbClr val="FFCC01"/>
      </a:accent2>
      <a:accent3>
        <a:srgbClr val="727365"/>
      </a:accent3>
      <a:accent4>
        <a:srgbClr val="D5D5D7"/>
      </a:accent4>
      <a:accent5>
        <a:srgbClr val="565557"/>
      </a:accent5>
      <a:accent6>
        <a:srgbClr val="BFB8A6"/>
      </a:accent6>
      <a:hlink>
        <a:srgbClr val="565557"/>
      </a:hlink>
      <a:folHlink>
        <a:srgbClr val="565557"/>
      </a:folHlink>
    </a:clrScheme>
    <a:fontScheme name="US Army 2023 Fonts">
      <a:majorFont>
        <a:latin typeface="Arial"/>
        <a:ea typeface=""/>
        <a:cs typeface=""/>
      </a:majorFont>
      <a:minorFont>
        <a:latin typeface="Arial"/>
        <a:ea typeface=""/>
        <a:cs typeface=""/>
      </a:minorFont>
    </a:fontScheme>
    <a:fmtScheme name="US Army 2023 Effects">
      <a:fillStyleLst>
        <a:solidFill>
          <a:schemeClr val="phClr"/>
        </a:solidFill>
        <a:solidFill>
          <a:schemeClr val="phClr"/>
        </a:solidFill>
        <a:solidFill>
          <a:schemeClr val="phClr"/>
        </a:solidFill>
      </a:fillStyleLst>
      <a:lnStyleLst>
        <a:ln w="12700" cap="flat" cmpd="sng" algn="ctr">
          <a:solidFill>
            <a:schemeClr val="phClr"/>
          </a:solidFill>
          <a:prstDash val="solid"/>
        </a:ln>
        <a:ln w="12700" cap="flat" cmpd="sng" algn="ctr">
          <a:solidFill>
            <a:schemeClr val="phClr"/>
          </a:solidFill>
          <a:prstDash val="solid"/>
        </a:ln>
        <a:ln w="12700" cap="flat"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miter/>
        </a:ln>
      </a:spPr>
      <a:bodyPr/>
      <a:lstStyle>
        <a:defPPr algn="ctr">
          <a:lnSpc>
            <a:spcPct val="95000"/>
          </a:lnSpc>
          <a:defRPr sz="1700"/>
        </a:defPPr>
      </a:lstStyle>
      <a:style>
        <a:lnRef idx="0">
          <a:schemeClr val="accent1"/>
        </a:lnRef>
        <a:fillRef idx="1">
          <a:schemeClr val="accent1"/>
        </a:fillRef>
        <a:effectRef idx="0">
          <a:srgbClr val="000000"/>
        </a:effectRef>
        <a:fontRef idx="minor">
          <a:srgbClr val="FFFFFF"/>
        </a:fontRef>
      </a:style>
    </a:spDef>
    <a:lnDef>
      <a:spPr>
        <a:ln w="12700" cap="flat">
          <a:miter/>
        </a:ln>
      </a:spPr>
      <a:bodyPr/>
      <a:lstStyle/>
      <a:style>
        <a:lnRef idx="1">
          <a:schemeClr val="accent1"/>
        </a:lnRef>
        <a:fillRef idx="0">
          <a:schemeClr val="accent1"/>
        </a:fillRef>
        <a:effectRef idx="0">
          <a:srgbClr val="000000"/>
        </a:effectRef>
        <a:fontRef idx="minor">
          <a:srgbClr val="FFFFFF"/>
        </a:fontRef>
      </a:style>
    </a:lnDef>
    <a:txDef>
      <a:spPr>
        <a:noFill/>
      </a:spPr>
      <a:bodyPr wrap="square" lIns="0" tIns="0" rIns="0" bIns="0" rtlCol="0">
        <a:noAutofit/>
      </a:bodyPr>
      <a:lstStyle>
        <a:defPPr marL="182880" indent="-182880">
          <a:lnSpc>
            <a:spcPct val="95000"/>
          </a:lnSpc>
          <a:spcBef>
            <a:spcPts val="1000"/>
          </a:spcBef>
          <a:buSzPct val="100000"/>
          <a:buFont typeface="Arial"/>
          <a:buChar char="▪"/>
          <a:defRPr sz="1700"/>
        </a:defPPr>
      </a:lstStyle>
    </a:txDef>
  </a:objectDefaults>
  <a:extraClrSchemeLst/>
  <a:custClrLst>
    <a:custClr name="Army Black">
      <a:srgbClr val="221F20"/>
    </a:custClr>
    <a:custClr name="Army Gold">
      <a:srgbClr val="FFCC01"/>
    </a:custClr>
    <a:custClr name="White">
      <a:srgbClr val="FFFFFF"/>
    </a:custClr>
    <a:custClr name="Army Green">
      <a:srgbClr val="2F372F"/>
    </a:custClr>
    <a:custClr name="Tan">
      <a:srgbClr val="F1E4C7"/>
    </a:custClr>
    <a:custClr name="Field 01">
      <a:srgbClr val="727365"/>
    </a:custClr>
    <a:custClr name="Field 02">
      <a:srgbClr val="BFB8A6"/>
    </a:custClr>
    <a:custClr name="Gray 01">
      <a:srgbClr val="565557"/>
    </a:custClr>
    <a:custClr name="Gray 02">
      <a:srgbClr val="D5D5D7"/>
    </a:custClr>
    <a:custClr name="Highlight Orange">
      <a:srgbClr val="F16521"/>
    </a:custClr>
    <a:custClr name="Highlight Green">
      <a:srgbClr val="2DAA27"/>
    </a:custClr>
    <a:custClr name="Highlight Red">
      <a:srgbClr val="CF0000"/>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A6FD4A8D28FF242BC21ABC1BB1D4C0F" ma:contentTypeVersion="20" ma:contentTypeDescription="Create a new document." ma:contentTypeScope="" ma:versionID="5e4981074f2799ec1ce2b6b321dfe349">
  <xsd:schema xmlns:xsd="http://www.w3.org/2001/XMLSchema" xmlns:xs="http://www.w3.org/2001/XMLSchema" xmlns:p="http://schemas.microsoft.com/office/2006/metadata/properties" xmlns:ns2="3a80e326-3e28-4f3c-97d9-0297403def2e" xmlns:ns3="579ac595-23ca-449e-a766-93421715d93c" targetNamespace="http://schemas.microsoft.com/office/2006/metadata/properties" ma:root="true" ma:fieldsID="581409db1d84475121a86581021381cc" ns2:_="" ns3:_="">
    <xsd:import namespace="3a80e326-3e28-4f3c-97d9-0297403def2e"/>
    <xsd:import namespace="579ac595-23ca-449e-a766-93421715d93c"/>
    <xsd:element name="properties">
      <xsd:complexType>
        <xsd:sequence>
          <xsd:element name="documentManagement">
            <xsd:complexType>
              <xsd:all>
                <xsd:element ref="ns2:MigrationWizId" minOccurs="0"/>
                <xsd:element ref="ns2:MigrationWizIdPermissions" minOccurs="0"/>
                <xsd:element ref="ns2:MigrationWizIdPermissionLevels" minOccurs="0"/>
                <xsd:element ref="ns2:MigrationWizIdDocumentLibraryPermissions" minOccurs="0"/>
                <xsd:element ref="ns2:MigrationWizIdSecurityGroups" minOccurs="0"/>
                <xsd:element ref="ns3:SharedWithUsers" minOccurs="0"/>
                <xsd:element ref="ns3:SharedWithDetails" minOccurs="0"/>
                <xsd:element ref="ns2:MediaServiceMetadata" minOccurs="0"/>
                <xsd:element ref="ns2:MediaServiceFastMetadata" minOccurs="0"/>
                <xsd:element ref="ns2:MediaLengthInSeconds" minOccurs="0"/>
                <xsd:element ref="ns2:lcf76f155ced4ddcb4097134ff3c332f"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80e326-3e28-4f3c-97d9-0297403def2e"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internalName="MigrationWizIdSecurityGroups">
      <xsd:simpleType>
        <xsd:restriction base="dms:Text"/>
      </xsd:simpleType>
    </xsd:element>
    <xsd:element name="MediaServiceMetadata" ma:index="15" nillable="true" ma:displayName="MediaServiceMetadata" ma:hidden="true" ma:internalName="MediaServiceMetadata" ma:readOnly="true">
      <xsd:simpleType>
        <xsd:restriction base="dms:Note"/>
      </xsd:simpleType>
    </xsd:element>
    <xsd:element name="MediaServiceFastMetadata" ma:index="16" nillable="true" ma:displayName="MediaServiceFastMetadata" ma:hidden="true" ma:internalName="MediaServiceFastMetadata" ma:readOnly="true">
      <xsd:simpleType>
        <xsd:restriction base="dms:Note"/>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13a7adb-b749-4786-9467-ab5e81eca540"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DateTaken" ma:index="23" nillable="true" ma:displayName="MediaServiceDateTaken" ma:hidden="true" ma:indexed="true" ma:internalName="MediaServiceDateTaken"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79ac595-23ca-449e-a766-93421715d93c"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igrationWizIdPermissions xmlns="3a80e326-3e28-4f3c-97d9-0297403def2e" xsi:nil="true"/>
    <MigrationWizIdSecurityGroups xmlns="3a80e326-3e28-4f3c-97d9-0297403def2e" xsi:nil="true"/>
    <MigrationWizIdPermissionLevels xmlns="3a80e326-3e28-4f3c-97d9-0297403def2e" xsi:nil="true"/>
    <lcf76f155ced4ddcb4097134ff3c332f xmlns="3a80e326-3e28-4f3c-97d9-0297403def2e">
      <Terms xmlns="http://schemas.microsoft.com/office/infopath/2007/PartnerControls"/>
    </lcf76f155ced4ddcb4097134ff3c332f>
    <MigrationWizIdDocumentLibraryPermissions xmlns="3a80e326-3e28-4f3c-97d9-0297403def2e" xsi:nil="true"/>
    <MigrationWizId xmlns="3a80e326-3e28-4f3c-97d9-0297403def2e" xsi:nil="true"/>
  </documentManagement>
</p:properties>
</file>

<file path=customXml/itemProps1.xml><?xml version="1.0" encoding="utf-8"?>
<ds:datastoreItem xmlns:ds="http://schemas.openxmlformats.org/officeDocument/2006/customXml" ds:itemID="{009B1A72-70B4-4028-A8DB-73B786FB503C}">
  <ds:schemaRefs>
    <ds:schemaRef ds:uri="http://schemas.microsoft.com/sharepoint/v3/contenttype/forms"/>
  </ds:schemaRefs>
</ds:datastoreItem>
</file>

<file path=customXml/itemProps2.xml><?xml version="1.0" encoding="utf-8"?>
<ds:datastoreItem xmlns:ds="http://schemas.openxmlformats.org/officeDocument/2006/customXml" ds:itemID="{99690634-B37A-4258-9D94-8ABE1903CE99}"/>
</file>

<file path=customXml/itemProps3.xml><?xml version="1.0" encoding="utf-8"?>
<ds:datastoreItem xmlns:ds="http://schemas.openxmlformats.org/officeDocument/2006/customXml" ds:itemID="{F154FBDD-A19E-4264-AFF3-20DB06449A25}">
  <ds:schemaRefs>
    <ds:schemaRef ds:uri="http://schemas.microsoft.com/office/2006/metadata/properties"/>
    <ds:schemaRef ds:uri="http://schemas.microsoft.com/office/infopath/2007/PartnerControls"/>
    <ds:schemaRef ds:uri="8a00d2ac-6043-435f-b5e6-9f60b94f2449"/>
    <ds:schemaRef ds:uri="dae7d69d-6339-4ea2-a002-90019e140fde"/>
  </ds:schemaRefs>
</ds:datastoreItem>
</file>

<file path=docProps/app.xml><?xml version="1.0" encoding="utf-8"?>
<Properties xmlns="http://schemas.openxmlformats.org/officeDocument/2006/extended-properties" xmlns:vt="http://schemas.openxmlformats.org/officeDocument/2006/docPropsVTypes">
  <Template>army_powerpoint_template_16_9_021323-original</Template>
  <TotalTime>1169</TotalTime>
  <Words>1459</Words>
  <Application>Microsoft Office PowerPoint</Application>
  <PresentationFormat>Widescreen</PresentationFormat>
  <Paragraphs>260</Paragraphs>
  <Slides>26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Arial Bold</vt:lpstr>
      <vt:lpstr>Calibri</vt:lpstr>
      <vt:lpstr>Century Gothic</vt:lpstr>
      <vt:lpstr>US Army 2023 AFC DEVCOM Logo</vt:lpstr>
      <vt:lpstr>U.S. ARMY COMBAT CAPABILITIES DEVELOPMENT COMMAND AVIATION &amp; MISSILE CENTER</vt:lpstr>
      <vt:lpstr>Jsil history</vt:lpstr>
      <vt:lpstr>PowerPoint Presentation</vt:lpstr>
      <vt:lpstr>PowerPoint Presentation</vt:lpstr>
      <vt:lpstr>Jet Shared Library Suites</vt:lpstr>
      <vt:lpstr>PowerPoint Presentation</vt:lpstr>
      <vt:lpstr>PowerPoint Presentation</vt:lpstr>
      <vt:lpstr>PowerPoint Presentation</vt:lpstr>
      <vt:lpstr>PowerPoint Presentation</vt:lpstr>
      <vt:lpstr>PowerPoint Presentation</vt:lpstr>
      <vt:lpstr>PowerPoint Presentation</vt:lpstr>
      <vt:lpstr>JTLS – MUSE/AFSERS INTEGRATION</vt:lpstr>
      <vt:lpstr>Jtls models for sending data to muse</vt:lpstr>
      <vt:lpstr>Muse connect modes for sending data to dis network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Army Golden Master Program</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Chisholm, Karen S CTR USARMY AFC G3-5-7 (USA)</dc:creator>
  <cp:keywords/>
  <dc:description/>
  <cp:lastModifiedBy>Oliver, Richard A (Rich) CTR USARMY DEVCOM AVMC (USA)</cp:lastModifiedBy>
  <cp:revision>41</cp:revision>
  <dcterms:created xsi:type="dcterms:W3CDTF">2023-02-27T13:25:14Z</dcterms:created>
  <dcterms:modified xsi:type="dcterms:W3CDTF">2025-04-11T19:00:30Z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0x0101009A6FD4A8D28FF242BC21ABC1BB1D4C0F</vt:lpwstr>
  </property>
  <property fmtid="{D5CDD505-2E9C-101B-9397-08002B2CF9AE}" pid="3" name="Group">
    <vt:lpwstr>PowerPoint</vt:lpwstr>
  </property>
  <property fmtid="{D5CDD505-2E9C-101B-9397-08002B2CF9AE}" pid="4" name="Order">
    <vt:r8>123400</vt:r8>
  </property>
  <property fmtid="{D5CDD505-2E9C-101B-9397-08002B2CF9AE}" pid="5" name="WorkflowChangePath">
    <vt:lpwstr>fa62ed53-5d34-4242-83f6-2fedcb8fc24a,5;fa62ed53-5d34-4242-83f6-2fedcb8fc24a,7;fa62ed53-5d34-4242-83f6-2fedcb8fc24a,2;fa62ed53-5d34-4242-83f6-2fedcb8fc24a,4;dfd8c1a5-7e80-402e-bbd4-d70f76979df3,6;dfd8c1a5-7e80-402e-bbd4-d70f76979df3,8;6658a819-f4f6-4bcb-b46658a819-f4f6-4bcb-b4d5-fb3b8e71c8d7,10;6658a819-f4f6-4bcb-b4d5-fb3b8e71c8d7,12;</vt:lpwstr>
  </property>
  <property fmtid="{D5CDD505-2E9C-101B-9397-08002B2CF9AE}" pid="6" name="vti_imgdate">
    <vt:lpwstr/>
  </property>
  <property fmtid="{D5CDD505-2E9C-101B-9397-08002B2CF9AE}" pid="7" name="_NewReviewCycle">
    <vt:lpwstr/>
  </property>
  <property fmtid="{D5CDD505-2E9C-101B-9397-08002B2CF9AE}" pid="8" name="MediaServiceImageTags">
    <vt:lpwstr/>
  </property>
  <property fmtid="{D5CDD505-2E9C-101B-9397-08002B2CF9AE}" pid="9" name="_dlc_DocIdItemGuid">
    <vt:lpwstr>d7bceec2-57da-41bc-88b6-6f21defa02e5</vt:lpwstr>
  </property>
  <property fmtid="{D5CDD505-2E9C-101B-9397-08002B2CF9AE}" pid="10" name="Document Owner">
    <vt:lpwstr>871;#FCDD-AM|afb7669a-0500-4351-a207-ff029f76d0a3</vt:lpwstr>
  </property>
  <property fmtid="{D5CDD505-2E9C-101B-9397-08002B2CF9AE}" pid="11" name="Record">
    <vt:lpwstr>8;#Yes|00ae3b6c-699e-4ead-82cd-f07e12e60943</vt:lpwstr>
  </property>
  <property fmtid="{D5CDD505-2E9C-101B-9397-08002B2CF9AE}" pid="12" name="Disposition Policy">
    <vt:lpwstr>825;#Destroy|81460359-14dd-47b4-9102-5fada66d1614</vt:lpwstr>
  </property>
  <property fmtid="{D5CDD505-2E9C-101B-9397-08002B2CF9AE}" pid="13" name="Doc Group">
    <vt:lpwstr/>
  </property>
  <property fmtid="{D5CDD505-2E9C-101B-9397-08002B2CF9AE}" pid="14" name="Classification">
    <vt:lpwstr>9;#CUI|21526c9f-f760-45da-ab26-bb96f79b5966</vt:lpwstr>
  </property>
  <property fmtid="{D5CDD505-2E9C-101B-9397-08002B2CF9AE}" pid="15" name="Publication Status">
    <vt:lpwstr/>
  </property>
  <property fmtid="{D5CDD505-2E9C-101B-9397-08002B2CF9AE}" pid="16" name="Applicable To">
    <vt:lpwstr>913;#FCDD-AMG-CSP|6425d187-edd9-4fb4-bb73-3af7791611b7</vt:lpwstr>
  </property>
  <property fmtid="{D5CDD505-2E9C-101B-9397-08002B2CF9AE}" pid="17" name="Retention Policy">
    <vt:lpwstr>6;#KE6|ee114a7c-f57d-45a8-a4c9-243f1aa339d5</vt:lpwstr>
  </property>
  <property fmtid="{D5CDD505-2E9C-101B-9397-08002B2CF9AE}" pid="18" name="Document Type">
    <vt:lpwstr>865;#General Documents|10724388-c92d-4411-b9ae-37461cbee2f8</vt:lpwstr>
  </property>
  <property fmtid="{D5CDD505-2E9C-101B-9397-08002B2CF9AE}" pid="19" name="Releasability">
    <vt:lpwstr>7;#D|e66b2925-d207-445d-a7ac-7bf5587a61c3</vt:lpwstr>
  </property>
</Properties>
</file>